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  <p:sldMasterId id="2147483751" r:id="rId4"/>
  </p:sldMasterIdLst>
  <p:notesMasterIdLst>
    <p:notesMasterId r:id="rId50"/>
  </p:notesMasterIdLst>
  <p:handoutMasterIdLst>
    <p:handoutMasterId r:id="rId51"/>
  </p:handoutMasterIdLst>
  <p:sldIdLst>
    <p:sldId id="259" r:id="rId5"/>
    <p:sldId id="260" r:id="rId6"/>
    <p:sldId id="270" r:id="rId7"/>
    <p:sldId id="271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93" r:id="rId18"/>
    <p:sldId id="285" r:id="rId19"/>
    <p:sldId id="302" r:id="rId20"/>
    <p:sldId id="287" r:id="rId21"/>
    <p:sldId id="286" r:id="rId22"/>
    <p:sldId id="294" r:id="rId23"/>
    <p:sldId id="322" r:id="rId24"/>
    <p:sldId id="296" r:id="rId25"/>
    <p:sldId id="297" r:id="rId26"/>
    <p:sldId id="298" r:id="rId27"/>
    <p:sldId id="299" r:id="rId28"/>
    <p:sldId id="300" r:id="rId29"/>
    <p:sldId id="301" r:id="rId30"/>
    <p:sldId id="291" r:id="rId31"/>
    <p:sldId id="308" r:id="rId32"/>
    <p:sldId id="315" r:id="rId33"/>
    <p:sldId id="316" r:id="rId34"/>
    <p:sldId id="317" r:id="rId35"/>
    <p:sldId id="318" r:id="rId36"/>
    <p:sldId id="319" r:id="rId37"/>
    <p:sldId id="305" r:id="rId38"/>
    <p:sldId id="306" r:id="rId39"/>
    <p:sldId id="320" r:id="rId40"/>
    <p:sldId id="303" r:id="rId41"/>
    <p:sldId id="307" r:id="rId42"/>
    <p:sldId id="309" r:id="rId43"/>
    <p:sldId id="310" r:id="rId44"/>
    <p:sldId id="311" r:id="rId45"/>
    <p:sldId id="2464" r:id="rId46"/>
    <p:sldId id="2401" r:id="rId47"/>
    <p:sldId id="2465" r:id="rId48"/>
    <p:sldId id="323" r:id="rId49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나눔스퀘어" panose="020B0600000101010101" pitchFamily="50" charset="-127"/>
      <p:regular r:id="rId56"/>
    </p:embeddedFont>
    <p:embeddedFont>
      <p:font typeface="나눔스퀘어 Bold" panose="020B0600000101010101" pitchFamily="50" charset="-127"/>
      <p:bold r:id="rId57"/>
    </p:embeddedFont>
    <p:embeddedFont>
      <p:font typeface="나눔스퀘어 ExtraBold" panose="020B0600000101010101" pitchFamily="50" charset="-127"/>
      <p:bold r:id="rId58"/>
    </p:embeddedFont>
    <p:embeddedFont>
      <p:font typeface="나눔스퀘어 Light" panose="020B0600000101010101" pitchFamily="50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1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JiHo" initials="KJ" lastIdx="4" clrIdx="0">
    <p:extLst>
      <p:ext uri="{19B8F6BF-5375-455C-9EA6-DF929625EA0E}">
        <p15:presenceInfo xmlns:p15="http://schemas.microsoft.com/office/powerpoint/2012/main" userId="f28e063b2e06a3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12E"/>
    <a:srgbClr val="9F7B45"/>
    <a:srgbClr val="464333"/>
    <a:srgbClr val="484D52"/>
    <a:srgbClr val="C09E6C"/>
    <a:srgbClr val="6C6C66"/>
    <a:srgbClr val="716C53"/>
    <a:srgbClr val="6B737B"/>
    <a:srgbClr val="4C3830"/>
    <a:srgbClr val="3B2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>
        <p:guide orient="horz" pos="1661"/>
        <p:guide pos="1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8T23:55:38.688" idx="2">
    <p:pos x="1978" y="1703"/>
    <p:text>도메인 연결, 포털에서 과금 정보, 미터링 가능</p:text>
    <p:extLst>
      <p:ext uri="{C676402C-5697-4E1C-873F-D02D1690AC5C}">
        <p15:threadingInfo xmlns:p15="http://schemas.microsoft.com/office/powerpoint/2012/main" timeZoneBias="-540"/>
      </p:ext>
    </p:extLst>
  </p:cm>
  <p:cm authorId="1" dt="2020-06-29T00:18:18.933" idx="3">
    <p:pos x="2900" y="2783"/>
    <p:text>회원 가입, 탈퇴등의 프로세스 포함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9T03:49:10.111" idx="4">
    <p:pos x="6653" y="848"/>
    <p:text>공인 IP 반드시 필요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7/4/2020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9A1EE-CC29-43FB-8611-5684C5AF56A7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BD1C8-FA12-4A94-BE5F-E2F86C53B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8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5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1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883C0-D031-451C-AD05-C2723F9B01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B09F07-4C3A-4CEA-8586-E84AAC65B4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21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3EFE68-45F2-4EA2-9878-CD59FC09A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B9C58C-C60C-4CB3-86CF-FD470DC2CC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FBE4F8-03F0-4851-B043-665FB6DCE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92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축흰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7B63DF-AA82-4EF0-9B1E-D769E6E09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DF8BA9-8483-4351-8C6D-74B367F951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3EDDFD-25B6-4C09-962F-0326782737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49B040-ABE3-4DA5-9B37-0230F26BFD9E}"/>
              </a:ext>
            </a:extLst>
          </p:cNvPr>
          <p:cNvSpPr/>
          <p:nvPr userDrawn="1"/>
        </p:nvSpPr>
        <p:spPr>
          <a:xfrm>
            <a:off x="334963" y="446405"/>
            <a:ext cx="11491277" cy="59651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05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축흰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7B63DF-AA82-4EF0-9B1E-D769E6E09C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DF8BA9-8483-4351-8C6D-74B367F951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3EDDFD-25B6-4C09-962F-0326782737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49B040-ABE3-4DA5-9B37-0230F26BFD9E}"/>
              </a:ext>
            </a:extLst>
          </p:cNvPr>
          <p:cNvSpPr/>
          <p:nvPr userDrawn="1"/>
        </p:nvSpPr>
        <p:spPr>
          <a:xfrm>
            <a:off x="334963" y="446405"/>
            <a:ext cx="11491277" cy="59651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6FE16E-F88C-4961-88D2-E4C47FEF8729}"/>
              </a:ext>
            </a:extLst>
          </p:cNvPr>
          <p:cNvSpPr/>
          <p:nvPr userDrawn="1"/>
        </p:nvSpPr>
        <p:spPr>
          <a:xfrm>
            <a:off x="334962" y="446404"/>
            <a:ext cx="11491277" cy="59651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96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B666C26C-E3A9-4599-8924-8434176DA84B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E3310D63-AEF5-46C7-8B85-5A5F29CD4E38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4C4642B-6EF0-4119-A8D0-7FAA480BBEAF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9F5D0360-D9EA-491F-9176-6EEAB75276E6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A037EC7C-142A-40CA-A5DC-8A0CF7F7EA4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3E8DC7C-438D-4519-BD42-6FFEA77CF7C5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77C09A-CA88-4936-863B-94E68D76F0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4C1BF-2FB7-41D2-A31C-78438F31FFFC}"/>
              </a:ext>
            </a:extLst>
          </p:cNvPr>
          <p:cNvSpPr/>
          <p:nvPr userDrawn="1"/>
        </p:nvSpPr>
        <p:spPr>
          <a:xfrm>
            <a:off x="-1" y="0"/>
            <a:ext cx="12186683" cy="6870032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5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기본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EA63B-9DE5-4677-93A6-6985DB3FF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17B370-61E7-4AE4-8E1A-02D75057DF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216CF-2F83-4220-ACD5-3AF1693E35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0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67918-4357-4ABE-98B1-40221185D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0810BE-CCB2-4B58-8582-2B92A43BA5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9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804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랴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A66D40A-7C68-4D32-BD62-97DBDF7ACC19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91AD52C9-FAF1-41B0-83D8-775E89214591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C25D8DC8-084C-4425-9694-D24C3BBC72B8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60C2F912-75DD-4856-817A-E1B646AD6C8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F68E75F-A855-4F80-B115-153E7D2909B6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3711B51-4180-4EEE-B49E-6D8F00E2ED44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B7A4465B-2CA1-4C03-B84B-A9B6D201E32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1161A9-B7E3-41BA-9508-161A1E9F9B67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699C2B-8687-4C71-9E70-19D91E0581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4E8EB1-E273-47DA-A395-74FFCE85BC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9B2F06-5BD5-4F80-A8F3-7F0630AF1F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2D5E96C6-70B6-454D-8F22-803DCF87F966}"/>
              </a:ext>
            </a:extLst>
          </p:cNvPr>
          <p:cNvSpPr/>
          <p:nvPr userDrawn="1"/>
        </p:nvSpPr>
        <p:spPr>
          <a:xfrm>
            <a:off x="336975" y="469232"/>
            <a:ext cx="11518050" cy="5919536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2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검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AA38A26-3570-472F-AAE3-8DB49A24CE1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F47345D4-E8CF-4EF8-8842-AE23866EC65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9E9850CC-43B3-4643-B5A6-355AFCE39547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00B3F014-D32B-49D8-B92F-816B1B07D6B2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ECE1BCF-48D3-4C80-8616-B09463520225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C7699B6A-60AD-428F-8411-BEB16E5D4F9C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EF45B6DE-7253-4E49-94F3-E502B4FBE49B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5FED32-C993-43E9-B24F-24883C7CBAA6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DCF494-75A9-463D-8312-5B77BDCF17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CD5D7F-839E-4564-8E23-2DFB62B789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880823-7F71-4A7C-8F5C-7D54E3B416A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00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9C9DBD7-9289-4683-BB3F-BA454ADD657E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E428D5C5-A78B-4760-9DA8-7A64F978A682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83CFE75-255D-479E-BF02-237AEE8B03D5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B2C4DCB0-67F4-45EA-957D-E19C06B2EA60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8EFA6E66-8A83-49C7-B3AE-B078DE57B398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89A6672-4457-48B6-BF00-A7AC5E76B56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1B7B4FC9-E2B6-4577-8534-ED2C34E827FF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E8A534-424A-45C7-9504-E96D197A4EFC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2C914C-D299-43B9-A6FC-10C826189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B509A7-E360-46FA-98C5-5BB955B53C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22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단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F04A85D-F2E0-4B40-898A-48E2EC665C35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069F12AF-2253-442E-8BDC-A3FEA0FEABB5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ADE95B09-D217-4ED4-8C42-9108F883EE6E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77793C51-49AC-4878-B122-DF19E518DF9F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A5F9A29D-D7AE-4F3E-A08D-718750C4A08B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D0B44D0-84DB-4D52-83E2-B6675E8AF8B8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1E3D9FF-8473-488E-AD81-FD55C1B0BD22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15D83-8F23-4FB8-9B53-63542B067EF4}"/>
              </a:ext>
            </a:extLst>
          </p:cNvPr>
          <p:cNvSpPr/>
          <p:nvPr userDrawn="1"/>
        </p:nvSpPr>
        <p:spPr>
          <a:xfrm>
            <a:off x="1" y="6574595"/>
            <a:ext cx="12192000" cy="283405"/>
          </a:xfrm>
          <a:prstGeom prst="rect">
            <a:avLst/>
          </a:prstGeom>
          <a:gradFill flip="none" rotWithShape="1">
            <a:gsLst>
              <a:gs pos="0">
                <a:srgbClr val="FFFDE4"/>
              </a:gs>
              <a:gs pos="100000">
                <a:srgbClr val="005AA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62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361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6055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2" r:id="rId2"/>
    <p:sldLayoutId id="2147483740" r:id="rId3"/>
    <p:sldLayoutId id="2147483737" r:id="rId4"/>
    <p:sldLayoutId id="2147483736" r:id="rId5"/>
    <p:sldLayoutId id="2147483739" r:id="rId6"/>
    <p:sldLayoutId id="2147483743" r:id="rId7"/>
    <p:sldLayoutId id="2147483750" r:id="rId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89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53" r:id="rId5"/>
    <p:sldLayoutId id="2147483762" r:id="rId6"/>
    <p:sldLayoutId id="2147483761" r:id="rId7"/>
    <p:sldLayoutId id="2147483752" r:id="rId8"/>
    <p:sldLayoutId id="2147483757" r:id="rId9"/>
    <p:sldLayoutId id="2147483759" r:id="rId10"/>
    <p:sldLayoutId id="2147483756" r:id="rId11"/>
    <p:sldLayoutId id="2147483755" r:id="rId12"/>
    <p:sldLayoutId id="2147483758" r:id="rId13"/>
    <p:sldLayoutId id="2147483768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cloud.com/ko/compute/compute-1-1-v2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A75FEDE-4A32-481F-B3DC-400D341A03EE}"/>
              </a:ext>
            </a:extLst>
          </p:cNvPr>
          <p:cNvSpPr/>
          <p:nvPr/>
        </p:nvSpPr>
        <p:spPr>
          <a:xfrm>
            <a:off x="3049623" y="3902586"/>
            <a:ext cx="6092457" cy="447990"/>
          </a:xfrm>
          <a:custGeom>
            <a:avLst/>
            <a:gdLst/>
            <a:ahLst/>
            <a:cxnLst/>
            <a:rect l="l" t="t" r="r" b="b"/>
            <a:pathLst>
              <a:path w="6092457" h="447990">
                <a:moveTo>
                  <a:pt x="4526585" y="256152"/>
                </a:moveTo>
                <a:lnTo>
                  <a:pt x="4526585" y="326103"/>
                </a:lnTo>
                <a:lnTo>
                  <a:pt x="4661002" y="326103"/>
                </a:lnTo>
                <a:lnTo>
                  <a:pt x="4661002" y="306444"/>
                </a:lnTo>
                <a:lnTo>
                  <a:pt x="4549217" y="306444"/>
                </a:lnTo>
                <a:lnTo>
                  <a:pt x="4549217" y="256152"/>
                </a:lnTo>
                <a:close/>
                <a:moveTo>
                  <a:pt x="3072080" y="245407"/>
                </a:moveTo>
                <a:lnTo>
                  <a:pt x="3103398" y="245407"/>
                </a:lnTo>
                <a:lnTo>
                  <a:pt x="3103398" y="257752"/>
                </a:lnTo>
                <a:cubicBezTo>
                  <a:pt x="3103398" y="262476"/>
                  <a:pt x="3102750" y="266324"/>
                  <a:pt x="3101455" y="269296"/>
                </a:cubicBezTo>
                <a:cubicBezTo>
                  <a:pt x="3100160" y="272268"/>
                  <a:pt x="3097988" y="274897"/>
                  <a:pt x="3094940" y="277183"/>
                </a:cubicBezTo>
                <a:cubicBezTo>
                  <a:pt x="3091587" y="279774"/>
                  <a:pt x="3087891" y="281717"/>
                  <a:pt x="3083853" y="283012"/>
                </a:cubicBezTo>
                <a:cubicBezTo>
                  <a:pt x="3079814" y="284307"/>
                  <a:pt x="3075051" y="284955"/>
                  <a:pt x="3069565" y="284955"/>
                </a:cubicBezTo>
                <a:cubicBezTo>
                  <a:pt x="3063622" y="284955"/>
                  <a:pt x="3058516" y="283584"/>
                  <a:pt x="3054249" y="280840"/>
                </a:cubicBezTo>
                <a:cubicBezTo>
                  <a:pt x="3049982" y="278097"/>
                  <a:pt x="3047848" y="273678"/>
                  <a:pt x="3047848" y="267582"/>
                </a:cubicBezTo>
                <a:lnTo>
                  <a:pt x="3047848" y="264381"/>
                </a:lnTo>
                <a:cubicBezTo>
                  <a:pt x="3047848" y="258438"/>
                  <a:pt x="3049715" y="253789"/>
                  <a:pt x="3053449" y="250437"/>
                </a:cubicBezTo>
                <a:cubicBezTo>
                  <a:pt x="3057183" y="247084"/>
                  <a:pt x="3063393" y="245407"/>
                  <a:pt x="3072080" y="245407"/>
                </a:cubicBezTo>
                <a:close/>
                <a:moveTo>
                  <a:pt x="4724934" y="242436"/>
                </a:moveTo>
                <a:lnTo>
                  <a:pt x="4724934" y="260952"/>
                </a:lnTo>
                <a:lnTo>
                  <a:pt x="4841749" y="260952"/>
                </a:lnTo>
                <a:lnTo>
                  <a:pt x="4841749" y="276954"/>
                </a:lnTo>
                <a:lnTo>
                  <a:pt x="4726077" y="276954"/>
                </a:lnTo>
                <a:lnTo>
                  <a:pt x="4726077" y="329761"/>
                </a:lnTo>
                <a:lnTo>
                  <a:pt x="4870095" y="329761"/>
                </a:lnTo>
                <a:lnTo>
                  <a:pt x="4870095" y="311244"/>
                </a:lnTo>
                <a:lnTo>
                  <a:pt x="4748251" y="311244"/>
                </a:lnTo>
                <a:lnTo>
                  <a:pt x="4748251" y="295014"/>
                </a:lnTo>
                <a:lnTo>
                  <a:pt x="4863923" y="295014"/>
                </a:lnTo>
                <a:lnTo>
                  <a:pt x="4863923" y="242436"/>
                </a:lnTo>
                <a:close/>
                <a:moveTo>
                  <a:pt x="2682317" y="210432"/>
                </a:moveTo>
                <a:lnTo>
                  <a:pt x="2682317" y="229634"/>
                </a:lnTo>
                <a:lnTo>
                  <a:pt x="2756841" y="229634"/>
                </a:lnTo>
                <a:lnTo>
                  <a:pt x="2756841" y="210432"/>
                </a:lnTo>
                <a:close/>
                <a:moveTo>
                  <a:pt x="4698416" y="207231"/>
                </a:moveTo>
                <a:lnTo>
                  <a:pt x="4698416" y="225976"/>
                </a:lnTo>
                <a:lnTo>
                  <a:pt x="4891812" y="225976"/>
                </a:lnTo>
                <a:lnTo>
                  <a:pt x="4891812" y="207231"/>
                </a:lnTo>
                <a:close/>
                <a:moveTo>
                  <a:pt x="4164102" y="194430"/>
                </a:moveTo>
                <a:cubicBezTo>
                  <a:pt x="4168827" y="194430"/>
                  <a:pt x="4173208" y="195192"/>
                  <a:pt x="4177246" y="196716"/>
                </a:cubicBezTo>
                <a:cubicBezTo>
                  <a:pt x="4181285" y="198240"/>
                  <a:pt x="4184790" y="200259"/>
                  <a:pt x="4187762" y="202773"/>
                </a:cubicBezTo>
                <a:cubicBezTo>
                  <a:pt x="4190734" y="205288"/>
                  <a:pt x="4193020" y="208146"/>
                  <a:pt x="4194620" y="211346"/>
                </a:cubicBezTo>
                <a:cubicBezTo>
                  <a:pt x="4196220" y="214546"/>
                  <a:pt x="4197021" y="217747"/>
                  <a:pt x="4197021" y="220947"/>
                </a:cubicBezTo>
                <a:lnTo>
                  <a:pt x="4197021" y="253180"/>
                </a:lnTo>
                <a:cubicBezTo>
                  <a:pt x="4197021" y="258057"/>
                  <a:pt x="4196144" y="262438"/>
                  <a:pt x="4194392" y="266324"/>
                </a:cubicBezTo>
                <a:cubicBezTo>
                  <a:pt x="4192639" y="270210"/>
                  <a:pt x="4190277" y="273525"/>
                  <a:pt x="4187305" y="276268"/>
                </a:cubicBezTo>
                <a:cubicBezTo>
                  <a:pt x="4184333" y="279012"/>
                  <a:pt x="4180866" y="281107"/>
                  <a:pt x="4176904" y="282555"/>
                </a:cubicBezTo>
                <a:cubicBezTo>
                  <a:pt x="4172941" y="284003"/>
                  <a:pt x="4168674" y="284727"/>
                  <a:pt x="4164102" y="284727"/>
                </a:cubicBezTo>
                <a:cubicBezTo>
                  <a:pt x="4154806" y="284727"/>
                  <a:pt x="4147491" y="281450"/>
                  <a:pt x="4142157" y="274897"/>
                </a:cubicBezTo>
                <a:cubicBezTo>
                  <a:pt x="4136823" y="268344"/>
                  <a:pt x="4134155" y="259123"/>
                  <a:pt x="4134155" y="247236"/>
                </a:cubicBezTo>
                <a:lnTo>
                  <a:pt x="4134155" y="231920"/>
                </a:lnTo>
                <a:cubicBezTo>
                  <a:pt x="4134155" y="220033"/>
                  <a:pt x="4136784" y="210813"/>
                  <a:pt x="4142042" y="204259"/>
                </a:cubicBezTo>
                <a:cubicBezTo>
                  <a:pt x="4147300" y="197706"/>
                  <a:pt x="4154654" y="194430"/>
                  <a:pt x="4164102" y="194430"/>
                </a:cubicBezTo>
                <a:close/>
                <a:moveTo>
                  <a:pt x="4034410" y="194430"/>
                </a:moveTo>
                <a:cubicBezTo>
                  <a:pt x="4044316" y="194430"/>
                  <a:pt x="4052355" y="197668"/>
                  <a:pt x="4058527" y="204145"/>
                </a:cubicBezTo>
                <a:cubicBezTo>
                  <a:pt x="4064699" y="210622"/>
                  <a:pt x="4067785" y="220490"/>
                  <a:pt x="4067785" y="233749"/>
                </a:cubicBezTo>
                <a:lnTo>
                  <a:pt x="4067785" y="245407"/>
                </a:lnTo>
                <a:cubicBezTo>
                  <a:pt x="4067785" y="258666"/>
                  <a:pt x="4064699" y="268534"/>
                  <a:pt x="4058527" y="275011"/>
                </a:cubicBezTo>
                <a:cubicBezTo>
                  <a:pt x="4052355" y="281488"/>
                  <a:pt x="4044316" y="284727"/>
                  <a:pt x="4034410" y="284727"/>
                </a:cubicBezTo>
                <a:cubicBezTo>
                  <a:pt x="4024504" y="284727"/>
                  <a:pt x="4016464" y="281488"/>
                  <a:pt x="4010293" y="275011"/>
                </a:cubicBezTo>
                <a:cubicBezTo>
                  <a:pt x="4004120" y="268534"/>
                  <a:pt x="4001034" y="258666"/>
                  <a:pt x="4001034" y="245407"/>
                </a:cubicBezTo>
                <a:lnTo>
                  <a:pt x="4001034" y="233749"/>
                </a:lnTo>
                <a:cubicBezTo>
                  <a:pt x="4001034" y="220490"/>
                  <a:pt x="4004120" y="210622"/>
                  <a:pt x="4010293" y="204145"/>
                </a:cubicBezTo>
                <a:cubicBezTo>
                  <a:pt x="4016464" y="197668"/>
                  <a:pt x="4024504" y="194430"/>
                  <a:pt x="4034410" y="194430"/>
                </a:cubicBezTo>
                <a:close/>
                <a:moveTo>
                  <a:pt x="3621177" y="194430"/>
                </a:moveTo>
                <a:cubicBezTo>
                  <a:pt x="3625902" y="194430"/>
                  <a:pt x="3630283" y="195192"/>
                  <a:pt x="3634321" y="196716"/>
                </a:cubicBezTo>
                <a:cubicBezTo>
                  <a:pt x="3638360" y="198240"/>
                  <a:pt x="3641866" y="200259"/>
                  <a:pt x="3644837" y="202773"/>
                </a:cubicBezTo>
                <a:cubicBezTo>
                  <a:pt x="3647809" y="205288"/>
                  <a:pt x="3650095" y="208146"/>
                  <a:pt x="3651695" y="211346"/>
                </a:cubicBezTo>
                <a:cubicBezTo>
                  <a:pt x="3653295" y="214546"/>
                  <a:pt x="3654096" y="217747"/>
                  <a:pt x="3654096" y="220947"/>
                </a:cubicBezTo>
                <a:lnTo>
                  <a:pt x="3654096" y="250894"/>
                </a:lnTo>
                <a:cubicBezTo>
                  <a:pt x="3654096" y="255771"/>
                  <a:pt x="3653219" y="260152"/>
                  <a:pt x="3651467" y="264038"/>
                </a:cubicBezTo>
                <a:cubicBezTo>
                  <a:pt x="3649714" y="267924"/>
                  <a:pt x="3647352" y="271239"/>
                  <a:pt x="3644380" y="273982"/>
                </a:cubicBezTo>
                <a:cubicBezTo>
                  <a:pt x="3641408" y="276726"/>
                  <a:pt x="3637941" y="278821"/>
                  <a:pt x="3633979" y="280269"/>
                </a:cubicBezTo>
                <a:cubicBezTo>
                  <a:pt x="3630016" y="281717"/>
                  <a:pt x="3625749" y="282441"/>
                  <a:pt x="3621177" y="282441"/>
                </a:cubicBezTo>
                <a:cubicBezTo>
                  <a:pt x="3611881" y="282441"/>
                  <a:pt x="3604566" y="279164"/>
                  <a:pt x="3599232" y="272611"/>
                </a:cubicBezTo>
                <a:cubicBezTo>
                  <a:pt x="3593898" y="266058"/>
                  <a:pt x="3591230" y="256837"/>
                  <a:pt x="3591230" y="244950"/>
                </a:cubicBezTo>
                <a:lnTo>
                  <a:pt x="3591230" y="231920"/>
                </a:lnTo>
                <a:cubicBezTo>
                  <a:pt x="3591230" y="220033"/>
                  <a:pt x="3593859" y="210813"/>
                  <a:pt x="3599117" y="204259"/>
                </a:cubicBezTo>
                <a:cubicBezTo>
                  <a:pt x="3604375" y="197706"/>
                  <a:pt x="3611729" y="194430"/>
                  <a:pt x="3621177" y="194430"/>
                </a:cubicBezTo>
                <a:close/>
                <a:moveTo>
                  <a:pt x="2611146" y="194430"/>
                </a:moveTo>
                <a:cubicBezTo>
                  <a:pt x="2620443" y="194430"/>
                  <a:pt x="2627758" y="197706"/>
                  <a:pt x="2633092" y="204259"/>
                </a:cubicBezTo>
                <a:cubicBezTo>
                  <a:pt x="2638426" y="210813"/>
                  <a:pt x="2641092" y="220033"/>
                  <a:pt x="2641092" y="231920"/>
                </a:cubicBezTo>
                <a:lnTo>
                  <a:pt x="2641092" y="247236"/>
                </a:lnTo>
                <a:cubicBezTo>
                  <a:pt x="2641092" y="259123"/>
                  <a:pt x="2638464" y="268344"/>
                  <a:pt x="2633206" y="274897"/>
                </a:cubicBezTo>
                <a:cubicBezTo>
                  <a:pt x="2627948" y="281450"/>
                  <a:pt x="2620595" y="284727"/>
                  <a:pt x="2611146" y="284727"/>
                </a:cubicBezTo>
                <a:cubicBezTo>
                  <a:pt x="2606269" y="284727"/>
                  <a:pt x="2601849" y="283926"/>
                  <a:pt x="2597888" y="282326"/>
                </a:cubicBezTo>
                <a:cubicBezTo>
                  <a:pt x="2593925" y="280726"/>
                  <a:pt x="2590458" y="278669"/>
                  <a:pt x="2587486" y="276154"/>
                </a:cubicBezTo>
                <a:cubicBezTo>
                  <a:pt x="2584514" y="273639"/>
                  <a:pt x="2582228" y="270744"/>
                  <a:pt x="2580628" y="267467"/>
                </a:cubicBezTo>
                <a:cubicBezTo>
                  <a:pt x="2579028" y="264191"/>
                  <a:pt x="2578228" y="260952"/>
                  <a:pt x="2578228" y="257752"/>
                </a:cubicBezTo>
                <a:lnTo>
                  <a:pt x="2578228" y="226205"/>
                </a:lnTo>
                <a:cubicBezTo>
                  <a:pt x="2578228" y="221328"/>
                  <a:pt x="2579104" y="216947"/>
                  <a:pt x="2580857" y="213060"/>
                </a:cubicBezTo>
                <a:cubicBezTo>
                  <a:pt x="2582609" y="209174"/>
                  <a:pt x="2584971" y="205860"/>
                  <a:pt x="2587943" y="203116"/>
                </a:cubicBezTo>
                <a:cubicBezTo>
                  <a:pt x="2590915" y="200373"/>
                  <a:pt x="2594382" y="198240"/>
                  <a:pt x="2598344" y="196716"/>
                </a:cubicBezTo>
                <a:cubicBezTo>
                  <a:pt x="2602307" y="195192"/>
                  <a:pt x="2606574" y="194430"/>
                  <a:pt x="2611146" y="194430"/>
                </a:cubicBezTo>
                <a:close/>
                <a:moveTo>
                  <a:pt x="1516152" y="194430"/>
                </a:moveTo>
                <a:cubicBezTo>
                  <a:pt x="1520877" y="194430"/>
                  <a:pt x="1525258" y="195192"/>
                  <a:pt x="1529297" y="196716"/>
                </a:cubicBezTo>
                <a:cubicBezTo>
                  <a:pt x="1533335" y="198240"/>
                  <a:pt x="1536840" y="200259"/>
                  <a:pt x="1539812" y="202773"/>
                </a:cubicBezTo>
                <a:cubicBezTo>
                  <a:pt x="1542784" y="205288"/>
                  <a:pt x="1545070" y="208146"/>
                  <a:pt x="1546670" y="211346"/>
                </a:cubicBezTo>
                <a:cubicBezTo>
                  <a:pt x="1548270" y="214546"/>
                  <a:pt x="1549070" y="217747"/>
                  <a:pt x="1549070" y="220947"/>
                </a:cubicBezTo>
                <a:lnTo>
                  <a:pt x="1549070" y="253180"/>
                </a:lnTo>
                <a:cubicBezTo>
                  <a:pt x="1549070" y="258057"/>
                  <a:pt x="1548194" y="262438"/>
                  <a:pt x="1546442" y="266324"/>
                </a:cubicBezTo>
                <a:cubicBezTo>
                  <a:pt x="1544689" y="270210"/>
                  <a:pt x="1542327" y="273525"/>
                  <a:pt x="1539355" y="276268"/>
                </a:cubicBezTo>
                <a:cubicBezTo>
                  <a:pt x="1536383" y="279012"/>
                  <a:pt x="1532916" y="281107"/>
                  <a:pt x="1528954" y="282555"/>
                </a:cubicBezTo>
                <a:cubicBezTo>
                  <a:pt x="1524991" y="284003"/>
                  <a:pt x="1520724" y="284727"/>
                  <a:pt x="1516152" y="284727"/>
                </a:cubicBezTo>
                <a:cubicBezTo>
                  <a:pt x="1506856" y="284727"/>
                  <a:pt x="1499541" y="281450"/>
                  <a:pt x="1494207" y="274897"/>
                </a:cubicBezTo>
                <a:cubicBezTo>
                  <a:pt x="1488872" y="268344"/>
                  <a:pt x="1486205" y="259123"/>
                  <a:pt x="1486205" y="247236"/>
                </a:cubicBezTo>
                <a:lnTo>
                  <a:pt x="1486205" y="231920"/>
                </a:lnTo>
                <a:cubicBezTo>
                  <a:pt x="1486205" y="220033"/>
                  <a:pt x="1488834" y="210813"/>
                  <a:pt x="1494092" y="204259"/>
                </a:cubicBezTo>
                <a:cubicBezTo>
                  <a:pt x="1499350" y="197706"/>
                  <a:pt x="1506703" y="194430"/>
                  <a:pt x="1516152" y="194430"/>
                </a:cubicBezTo>
                <a:close/>
                <a:moveTo>
                  <a:pt x="1253110" y="194430"/>
                </a:moveTo>
                <a:cubicBezTo>
                  <a:pt x="1263016" y="194430"/>
                  <a:pt x="1271055" y="197668"/>
                  <a:pt x="1277227" y="204145"/>
                </a:cubicBezTo>
                <a:cubicBezTo>
                  <a:pt x="1283399" y="210622"/>
                  <a:pt x="1286485" y="220490"/>
                  <a:pt x="1286485" y="233749"/>
                </a:cubicBezTo>
                <a:lnTo>
                  <a:pt x="1286485" y="245407"/>
                </a:lnTo>
                <a:cubicBezTo>
                  <a:pt x="1286485" y="258666"/>
                  <a:pt x="1283399" y="268534"/>
                  <a:pt x="1277227" y="275011"/>
                </a:cubicBezTo>
                <a:cubicBezTo>
                  <a:pt x="1271055" y="281488"/>
                  <a:pt x="1263016" y="284727"/>
                  <a:pt x="1253110" y="284727"/>
                </a:cubicBezTo>
                <a:cubicBezTo>
                  <a:pt x="1243204" y="284727"/>
                  <a:pt x="1235165" y="281488"/>
                  <a:pt x="1228992" y="275011"/>
                </a:cubicBezTo>
                <a:cubicBezTo>
                  <a:pt x="1222820" y="268534"/>
                  <a:pt x="1219734" y="258666"/>
                  <a:pt x="1219734" y="245407"/>
                </a:cubicBezTo>
                <a:lnTo>
                  <a:pt x="1219734" y="233749"/>
                </a:lnTo>
                <a:cubicBezTo>
                  <a:pt x="1219734" y="220490"/>
                  <a:pt x="1222820" y="210622"/>
                  <a:pt x="1228992" y="204145"/>
                </a:cubicBezTo>
                <a:cubicBezTo>
                  <a:pt x="1235165" y="197668"/>
                  <a:pt x="1243204" y="194430"/>
                  <a:pt x="1253110" y="194430"/>
                </a:cubicBezTo>
                <a:close/>
                <a:moveTo>
                  <a:pt x="4299052" y="193972"/>
                </a:moveTo>
                <a:cubicBezTo>
                  <a:pt x="4308653" y="193972"/>
                  <a:pt x="4316197" y="196830"/>
                  <a:pt x="4321683" y="202545"/>
                </a:cubicBezTo>
                <a:cubicBezTo>
                  <a:pt x="4327170" y="208260"/>
                  <a:pt x="4329913" y="215918"/>
                  <a:pt x="4329913" y="225519"/>
                </a:cubicBezTo>
                <a:lnTo>
                  <a:pt x="4329913" y="229634"/>
                </a:lnTo>
                <a:lnTo>
                  <a:pt x="4267277" y="229634"/>
                </a:lnTo>
                <a:lnTo>
                  <a:pt x="4267277" y="226434"/>
                </a:lnTo>
                <a:cubicBezTo>
                  <a:pt x="4267277" y="221709"/>
                  <a:pt x="4268077" y="217328"/>
                  <a:pt x="4269677" y="213289"/>
                </a:cubicBezTo>
                <a:cubicBezTo>
                  <a:pt x="4271277" y="209250"/>
                  <a:pt x="4273487" y="205821"/>
                  <a:pt x="4276307" y="203002"/>
                </a:cubicBezTo>
                <a:cubicBezTo>
                  <a:pt x="4279126" y="200183"/>
                  <a:pt x="4282479" y="197973"/>
                  <a:pt x="4286365" y="196373"/>
                </a:cubicBezTo>
                <a:cubicBezTo>
                  <a:pt x="4290251" y="194772"/>
                  <a:pt x="4294480" y="193972"/>
                  <a:pt x="4299052" y="193972"/>
                </a:cubicBezTo>
                <a:close/>
                <a:moveTo>
                  <a:pt x="2956027" y="193972"/>
                </a:moveTo>
                <a:cubicBezTo>
                  <a:pt x="2965628" y="193972"/>
                  <a:pt x="2973172" y="196830"/>
                  <a:pt x="2978658" y="202545"/>
                </a:cubicBezTo>
                <a:cubicBezTo>
                  <a:pt x="2984145" y="208260"/>
                  <a:pt x="2986888" y="215918"/>
                  <a:pt x="2986888" y="225519"/>
                </a:cubicBezTo>
                <a:lnTo>
                  <a:pt x="2986888" y="229634"/>
                </a:lnTo>
                <a:lnTo>
                  <a:pt x="2924252" y="229634"/>
                </a:lnTo>
                <a:lnTo>
                  <a:pt x="2924252" y="226434"/>
                </a:lnTo>
                <a:cubicBezTo>
                  <a:pt x="2924252" y="221709"/>
                  <a:pt x="2925052" y="217328"/>
                  <a:pt x="2926652" y="213289"/>
                </a:cubicBezTo>
                <a:cubicBezTo>
                  <a:pt x="2928252" y="209250"/>
                  <a:pt x="2930462" y="205821"/>
                  <a:pt x="2933282" y="203002"/>
                </a:cubicBezTo>
                <a:cubicBezTo>
                  <a:pt x="2936101" y="200183"/>
                  <a:pt x="2939454" y="197973"/>
                  <a:pt x="2943340" y="196373"/>
                </a:cubicBezTo>
                <a:cubicBezTo>
                  <a:pt x="2947226" y="194772"/>
                  <a:pt x="2951455" y="193972"/>
                  <a:pt x="2956027" y="193972"/>
                </a:cubicBezTo>
                <a:close/>
                <a:moveTo>
                  <a:pt x="2479777" y="193972"/>
                </a:moveTo>
                <a:cubicBezTo>
                  <a:pt x="2489378" y="193972"/>
                  <a:pt x="2496922" y="196830"/>
                  <a:pt x="2502408" y="202545"/>
                </a:cubicBezTo>
                <a:cubicBezTo>
                  <a:pt x="2507895" y="208260"/>
                  <a:pt x="2510638" y="215918"/>
                  <a:pt x="2510638" y="225519"/>
                </a:cubicBezTo>
                <a:lnTo>
                  <a:pt x="2510638" y="229634"/>
                </a:lnTo>
                <a:lnTo>
                  <a:pt x="2448002" y="229634"/>
                </a:lnTo>
                <a:lnTo>
                  <a:pt x="2448002" y="226434"/>
                </a:lnTo>
                <a:cubicBezTo>
                  <a:pt x="2448002" y="221709"/>
                  <a:pt x="2448802" y="217328"/>
                  <a:pt x="2450402" y="213289"/>
                </a:cubicBezTo>
                <a:cubicBezTo>
                  <a:pt x="2452002" y="209250"/>
                  <a:pt x="2454212" y="205821"/>
                  <a:pt x="2457032" y="203002"/>
                </a:cubicBezTo>
                <a:cubicBezTo>
                  <a:pt x="2459851" y="200183"/>
                  <a:pt x="2463204" y="197973"/>
                  <a:pt x="2467090" y="196373"/>
                </a:cubicBezTo>
                <a:cubicBezTo>
                  <a:pt x="2470976" y="194772"/>
                  <a:pt x="2475205" y="193972"/>
                  <a:pt x="2479777" y="193972"/>
                </a:cubicBezTo>
                <a:close/>
                <a:moveTo>
                  <a:pt x="2355952" y="193972"/>
                </a:moveTo>
                <a:cubicBezTo>
                  <a:pt x="2365553" y="193972"/>
                  <a:pt x="2373097" y="196830"/>
                  <a:pt x="2378583" y="202545"/>
                </a:cubicBezTo>
                <a:cubicBezTo>
                  <a:pt x="2384070" y="208260"/>
                  <a:pt x="2386813" y="215918"/>
                  <a:pt x="2386813" y="225519"/>
                </a:cubicBezTo>
                <a:lnTo>
                  <a:pt x="2386813" y="229634"/>
                </a:lnTo>
                <a:lnTo>
                  <a:pt x="2324177" y="229634"/>
                </a:lnTo>
                <a:lnTo>
                  <a:pt x="2324177" y="226434"/>
                </a:lnTo>
                <a:cubicBezTo>
                  <a:pt x="2324177" y="221709"/>
                  <a:pt x="2324977" y="217328"/>
                  <a:pt x="2326577" y="213289"/>
                </a:cubicBezTo>
                <a:cubicBezTo>
                  <a:pt x="2328177" y="209250"/>
                  <a:pt x="2330387" y="205821"/>
                  <a:pt x="2333207" y="203002"/>
                </a:cubicBezTo>
                <a:cubicBezTo>
                  <a:pt x="2336026" y="200183"/>
                  <a:pt x="2339379" y="197973"/>
                  <a:pt x="2343265" y="196373"/>
                </a:cubicBezTo>
                <a:cubicBezTo>
                  <a:pt x="2347151" y="194772"/>
                  <a:pt x="2351380" y="193972"/>
                  <a:pt x="2355952" y="193972"/>
                </a:cubicBezTo>
                <a:close/>
                <a:moveTo>
                  <a:pt x="3385643" y="177285"/>
                </a:moveTo>
                <a:lnTo>
                  <a:pt x="3385643" y="302329"/>
                </a:lnTo>
                <a:lnTo>
                  <a:pt x="3407817" y="302329"/>
                </a:lnTo>
                <a:lnTo>
                  <a:pt x="3407817" y="177285"/>
                </a:lnTo>
                <a:close/>
                <a:moveTo>
                  <a:pt x="1335253" y="177285"/>
                </a:moveTo>
                <a:lnTo>
                  <a:pt x="1335253" y="260038"/>
                </a:lnTo>
                <a:cubicBezTo>
                  <a:pt x="1335253" y="267658"/>
                  <a:pt x="1336396" y="274249"/>
                  <a:pt x="1338682" y="279812"/>
                </a:cubicBezTo>
                <a:cubicBezTo>
                  <a:pt x="1340968" y="285374"/>
                  <a:pt x="1344054" y="289984"/>
                  <a:pt x="1347941" y="293642"/>
                </a:cubicBezTo>
                <a:cubicBezTo>
                  <a:pt x="1351827" y="297300"/>
                  <a:pt x="1356399" y="300043"/>
                  <a:pt x="1361657" y="301872"/>
                </a:cubicBezTo>
                <a:cubicBezTo>
                  <a:pt x="1366914" y="303700"/>
                  <a:pt x="1372591" y="304615"/>
                  <a:pt x="1378687" y="304615"/>
                </a:cubicBezTo>
                <a:cubicBezTo>
                  <a:pt x="1387374" y="304615"/>
                  <a:pt x="1394765" y="303053"/>
                  <a:pt x="1400861" y="299929"/>
                </a:cubicBezTo>
                <a:cubicBezTo>
                  <a:pt x="1406958" y="296804"/>
                  <a:pt x="1411910" y="292347"/>
                  <a:pt x="1415720" y="286555"/>
                </a:cubicBezTo>
                <a:lnTo>
                  <a:pt x="1415949" y="286555"/>
                </a:lnTo>
                <a:lnTo>
                  <a:pt x="1415949" y="302329"/>
                </a:lnTo>
                <a:lnTo>
                  <a:pt x="1437437" y="302329"/>
                </a:lnTo>
                <a:lnTo>
                  <a:pt x="1437437" y="177285"/>
                </a:lnTo>
                <a:lnTo>
                  <a:pt x="1415263" y="177285"/>
                </a:lnTo>
                <a:lnTo>
                  <a:pt x="1415263" y="254780"/>
                </a:lnTo>
                <a:cubicBezTo>
                  <a:pt x="1415263" y="259657"/>
                  <a:pt x="1414349" y="264000"/>
                  <a:pt x="1412520" y="267810"/>
                </a:cubicBezTo>
                <a:cubicBezTo>
                  <a:pt x="1410691" y="271620"/>
                  <a:pt x="1408291" y="274782"/>
                  <a:pt x="1405319" y="277297"/>
                </a:cubicBezTo>
                <a:cubicBezTo>
                  <a:pt x="1402347" y="279812"/>
                  <a:pt x="1399033" y="281717"/>
                  <a:pt x="1395375" y="283012"/>
                </a:cubicBezTo>
                <a:cubicBezTo>
                  <a:pt x="1391718" y="284307"/>
                  <a:pt x="1387984" y="284955"/>
                  <a:pt x="1384174" y="284955"/>
                </a:cubicBezTo>
                <a:cubicBezTo>
                  <a:pt x="1374877" y="284955"/>
                  <a:pt x="1368095" y="282593"/>
                  <a:pt x="1363828" y="277869"/>
                </a:cubicBezTo>
                <a:cubicBezTo>
                  <a:pt x="1359561" y="273144"/>
                  <a:pt x="1357427" y="265524"/>
                  <a:pt x="1357427" y="255009"/>
                </a:cubicBezTo>
                <a:lnTo>
                  <a:pt x="1357427" y="177285"/>
                </a:lnTo>
                <a:close/>
                <a:moveTo>
                  <a:pt x="4299052" y="174999"/>
                </a:moveTo>
                <a:cubicBezTo>
                  <a:pt x="4291280" y="174999"/>
                  <a:pt x="4284117" y="176218"/>
                  <a:pt x="4277564" y="178656"/>
                </a:cubicBezTo>
                <a:cubicBezTo>
                  <a:pt x="4271010" y="181095"/>
                  <a:pt x="4265334" y="184714"/>
                  <a:pt x="4260533" y="189515"/>
                </a:cubicBezTo>
                <a:cubicBezTo>
                  <a:pt x="4255733" y="194315"/>
                  <a:pt x="4251999" y="200297"/>
                  <a:pt x="4249331" y="207460"/>
                </a:cubicBezTo>
                <a:cubicBezTo>
                  <a:pt x="4246665" y="214623"/>
                  <a:pt x="4245331" y="222928"/>
                  <a:pt x="4245331" y="232377"/>
                </a:cubicBezTo>
                <a:lnTo>
                  <a:pt x="4245331" y="246550"/>
                </a:lnTo>
                <a:cubicBezTo>
                  <a:pt x="4245331" y="256609"/>
                  <a:pt x="4246741" y="265296"/>
                  <a:pt x="4249561" y="272611"/>
                </a:cubicBezTo>
                <a:cubicBezTo>
                  <a:pt x="4252380" y="279926"/>
                  <a:pt x="4256266" y="285908"/>
                  <a:pt x="4261219" y="290556"/>
                </a:cubicBezTo>
                <a:cubicBezTo>
                  <a:pt x="4266172" y="295204"/>
                  <a:pt x="4271963" y="298633"/>
                  <a:pt x="4278592" y="300843"/>
                </a:cubicBezTo>
                <a:cubicBezTo>
                  <a:pt x="4285222" y="303053"/>
                  <a:pt x="4292423" y="304158"/>
                  <a:pt x="4300195" y="304158"/>
                </a:cubicBezTo>
                <a:cubicBezTo>
                  <a:pt x="4311625" y="304158"/>
                  <a:pt x="4321150" y="302824"/>
                  <a:pt x="4328770" y="300157"/>
                </a:cubicBezTo>
                <a:cubicBezTo>
                  <a:pt x="4336390" y="297490"/>
                  <a:pt x="4342943" y="294252"/>
                  <a:pt x="4348430" y="290442"/>
                </a:cubicBezTo>
                <a:lnTo>
                  <a:pt x="4339057" y="273754"/>
                </a:lnTo>
                <a:cubicBezTo>
                  <a:pt x="4333723" y="277259"/>
                  <a:pt x="4328123" y="280002"/>
                  <a:pt x="4322255" y="281983"/>
                </a:cubicBezTo>
                <a:cubicBezTo>
                  <a:pt x="4316388" y="283965"/>
                  <a:pt x="4309339" y="284955"/>
                  <a:pt x="4301110" y="284955"/>
                </a:cubicBezTo>
                <a:cubicBezTo>
                  <a:pt x="4291051" y="284955"/>
                  <a:pt x="4282898" y="281869"/>
                  <a:pt x="4276650" y="275697"/>
                </a:cubicBezTo>
                <a:cubicBezTo>
                  <a:pt x="4270401" y="269525"/>
                  <a:pt x="4267277" y="260495"/>
                  <a:pt x="4267277" y="248608"/>
                </a:cubicBezTo>
                <a:lnTo>
                  <a:pt x="4267277" y="247693"/>
                </a:lnTo>
                <a:lnTo>
                  <a:pt x="4351401" y="247693"/>
                </a:lnTo>
                <a:lnTo>
                  <a:pt x="4351401" y="231006"/>
                </a:lnTo>
                <a:cubicBezTo>
                  <a:pt x="4351401" y="213175"/>
                  <a:pt x="4346677" y="199383"/>
                  <a:pt x="4337228" y="189629"/>
                </a:cubicBezTo>
                <a:cubicBezTo>
                  <a:pt x="4327780" y="179875"/>
                  <a:pt x="4315054" y="174999"/>
                  <a:pt x="4299052" y="174999"/>
                </a:cubicBezTo>
                <a:close/>
                <a:moveTo>
                  <a:pt x="4034410" y="174999"/>
                </a:moveTo>
                <a:cubicBezTo>
                  <a:pt x="4017189" y="174999"/>
                  <a:pt x="4003587" y="179913"/>
                  <a:pt x="3993605" y="189743"/>
                </a:cubicBezTo>
                <a:cubicBezTo>
                  <a:pt x="3983622" y="199573"/>
                  <a:pt x="3978631" y="213632"/>
                  <a:pt x="3978631" y="231920"/>
                </a:cubicBezTo>
                <a:lnTo>
                  <a:pt x="3978631" y="247236"/>
                </a:lnTo>
                <a:cubicBezTo>
                  <a:pt x="3978631" y="265372"/>
                  <a:pt x="3983622" y="279393"/>
                  <a:pt x="3993605" y="289299"/>
                </a:cubicBezTo>
                <a:cubicBezTo>
                  <a:pt x="4003587" y="299205"/>
                  <a:pt x="4017189" y="304158"/>
                  <a:pt x="4034410" y="304158"/>
                </a:cubicBezTo>
                <a:cubicBezTo>
                  <a:pt x="4051631" y="304158"/>
                  <a:pt x="4065233" y="299205"/>
                  <a:pt x="4075215" y="289299"/>
                </a:cubicBezTo>
                <a:cubicBezTo>
                  <a:pt x="4085197" y="279393"/>
                  <a:pt x="4090188" y="265372"/>
                  <a:pt x="4090188" y="247236"/>
                </a:cubicBezTo>
                <a:lnTo>
                  <a:pt x="4090188" y="231920"/>
                </a:lnTo>
                <a:cubicBezTo>
                  <a:pt x="4090188" y="213784"/>
                  <a:pt x="4085197" y="199764"/>
                  <a:pt x="4075215" y="189858"/>
                </a:cubicBezTo>
                <a:cubicBezTo>
                  <a:pt x="4065233" y="179952"/>
                  <a:pt x="4051631" y="174999"/>
                  <a:pt x="4034410" y="174999"/>
                </a:cubicBezTo>
                <a:close/>
                <a:moveTo>
                  <a:pt x="3618891" y="174999"/>
                </a:moveTo>
                <a:cubicBezTo>
                  <a:pt x="3611576" y="174999"/>
                  <a:pt x="3604870" y="176218"/>
                  <a:pt x="3598774" y="178656"/>
                </a:cubicBezTo>
                <a:cubicBezTo>
                  <a:pt x="3592679" y="181095"/>
                  <a:pt x="3587459" y="184600"/>
                  <a:pt x="3583115" y="189172"/>
                </a:cubicBezTo>
                <a:cubicBezTo>
                  <a:pt x="3578772" y="193744"/>
                  <a:pt x="3575381" y="199383"/>
                  <a:pt x="3572943" y="206088"/>
                </a:cubicBezTo>
                <a:cubicBezTo>
                  <a:pt x="3570504" y="212794"/>
                  <a:pt x="3569285" y="220338"/>
                  <a:pt x="3569285" y="228720"/>
                </a:cubicBezTo>
                <a:lnTo>
                  <a:pt x="3569285" y="248608"/>
                </a:lnTo>
                <a:cubicBezTo>
                  <a:pt x="3569285" y="265677"/>
                  <a:pt x="3573438" y="278821"/>
                  <a:pt x="3581744" y="288041"/>
                </a:cubicBezTo>
                <a:cubicBezTo>
                  <a:pt x="3590050" y="297262"/>
                  <a:pt x="3602127" y="301872"/>
                  <a:pt x="3617976" y="301872"/>
                </a:cubicBezTo>
                <a:cubicBezTo>
                  <a:pt x="3625597" y="301872"/>
                  <a:pt x="3632607" y="300614"/>
                  <a:pt x="3639008" y="298100"/>
                </a:cubicBezTo>
                <a:cubicBezTo>
                  <a:pt x="3645408" y="295585"/>
                  <a:pt x="3650362" y="291356"/>
                  <a:pt x="3653867" y="285412"/>
                </a:cubicBezTo>
                <a:lnTo>
                  <a:pt x="3653867" y="300729"/>
                </a:lnTo>
                <a:cubicBezTo>
                  <a:pt x="3653867" y="311854"/>
                  <a:pt x="3651085" y="320045"/>
                  <a:pt x="3645523" y="325303"/>
                </a:cubicBezTo>
                <a:cubicBezTo>
                  <a:pt x="3639961" y="330561"/>
                  <a:pt x="3631769" y="333190"/>
                  <a:pt x="3620948" y="333190"/>
                </a:cubicBezTo>
                <a:cubicBezTo>
                  <a:pt x="3614700" y="333190"/>
                  <a:pt x="3608794" y="332199"/>
                  <a:pt x="3603232" y="330218"/>
                </a:cubicBezTo>
                <a:cubicBezTo>
                  <a:pt x="3597670" y="328237"/>
                  <a:pt x="3592831" y="325722"/>
                  <a:pt x="3588716" y="322674"/>
                </a:cubicBezTo>
                <a:lnTo>
                  <a:pt x="3578657" y="340048"/>
                </a:lnTo>
                <a:cubicBezTo>
                  <a:pt x="3583839" y="344010"/>
                  <a:pt x="3589935" y="347211"/>
                  <a:pt x="3596946" y="349649"/>
                </a:cubicBezTo>
                <a:cubicBezTo>
                  <a:pt x="3603956" y="352087"/>
                  <a:pt x="3611729" y="353307"/>
                  <a:pt x="3620263" y="353307"/>
                </a:cubicBezTo>
                <a:cubicBezTo>
                  <a:pt x="3657448" y="353307"/>
                  <a:pt x="3676041" y="335781"/>
                  <a:pt x="3676041" y="300729"/>
                </a:cubicBezTo>
                <a:lnTo>
                  <a:pt x="3676041" y="177285"/>
                </a:lnTo>
                <a:lnTo>
                  <a:pt x="3653867" y="177285"/>
                </a:lnTo>
                <a:lnTo>
                  <a:pt x="3653867" y="190315"/>
                </a:lnTo>
                <a:cubicBezTo>
                  <a:pt x="3651276" y="186657"/>
                  <a:pt x="3647200" y="183190"/>
                  <a:pt x="3641637" y="179913"/>
                </a:cubicBezTo>
                <a:cubicBezTo>
                  <a:pt x="3636074" y="176637"/>
                  <a:pt x="3628492" y="174999"/>
                  <a:pt x="3618891" y="174999"/>
                </a:cubicBezTo>
                <a:close/>
                <a:moveTo>
                  <a:pt x="3501314" y="174999"/>
                </a:moveTo>
                <a:cubicBezTo>
                  <a:pt x="3492628" y="174999"/>
                  <a:pt x="3485160" y="176561"/>
                  <a:pt x="3478912" y="179685"/>
                </a:cubicBezTo>
                <a:cubicBezTo>
                  <a:pt x="3472663" y="182809"/>
                  <a:pt x="3467634" y="187267"/>
                  <a:pt x="3463824" y="193058"/>
                </a:cubicBezTo>
                <a:lnTo>
                  <a:pt x="3463596" y="193058"/>
                </a:lnTo>
                <a:lnTo>
                  <a:pt x="3463596" y="177285"/>
                </a:lnTo>
                <a:lnTo>
                  <a:pt x="3442107" y="177285"/>
                </a:lnTo>
                <a:lnTo>
                  <a:pt x="3442107" y="302329"/>
                </a:lnTo>
                <a:lnTo>
                  <a:pt x="3464281" y="302329"/>
                </a:lnTo>
                <a:lnTo>
                  <a:pt x="3464281" y="224833"/>
                </a:lnTo>
                <a:cubicBezTo>
                  <a:pt x="3464281" y="219957"/>
                  <a:pt x="3465234" y="215613"/>
                  <a:pt x="3467139" y="211803"/>
                </a:cubicBezTo>
                <a:cubicBezTo>
                  <a:pt x="3469044" y="207993"/>
                  <a:pt x="3471482" y="204831"/>
                  <a:pt x="3474454" y="202316"/>
                </a:cubicBezTo>
                <a:cubicBezTo>
                  <a:pt x="3477426" y="199802"/>
                  <a:pt x="3480778" y="197897"/>
                  <a:pt x="3484512" y="196601"/>
                </a:cubicBezTo>
                <a:cubicBezTo>
                  <a:pt x="3488246" y="195306"/>
                  <a:pt x="3492018" y="194658"/>
                  <a:pt x="3495828" y="194658"/>
                </a:cubicBezTo>
                <a:cubicBezTo>
                  <a:pt x="3505125" y="194658"/>
                  <a:pt x="3511982" y="197020"/>
                  <a:pt x="3516402" y="201745"/>
                </a:cubicBezTo>
                <a:cubicBezTo>
                  <a:pt x="3520822" y="206469"/>
                  <a:pt x="3523032" y="214089"/>
                  <a:pt x="3523032" y="224605"/>
                </a:cubicBezTo>
                <a:lnTo>
                  <a:pt x="3523032" y="302329"/>
                </a:lnTo>
                <a:lnTo>
                  <a:pt x="3545206" y="302329"/>
                </a:lnTo>
                <a:lnTo>
                  <a:pt x="3545206" y="219576"/>
                </a:lnTo>
                <a:cubicBezTo>
                  <a:pt x="3545206" y="212108"/>
                  <a:pt x="3544063" y="205555"/>
                  <a:pt x="3541776" y="199916"/>
                </a:cubicBezTo>
                <a:cubicBezTo>
                  <a:pt x="3539491" y="194277"/>
                  <a:pt x="3536366" y="189629"/>
                  <a:pt x="3532404" y="185971"/>
                </a:cubicBezTo>
                <a:cubicBezTo>
                  <a:pt x="3528442" y="182314"/>
                  <a:pt x="3523793" y="179571"/>
                  <a:pt x="3518459" y="177742"/>
                </a:cubicBezTo>
                <a:cubicBezTo>
                  <a:pt x="3513125" y="175913"/>
                  <a:pt x="3507410" y="174999"/>
                  <a:pt x="3501314" y="174999"/>
                </a:cubicBezTo>
                <a:close/>
                <a:moveTo>
                  <a:pt x="3310814" y="174999"/>
                </a:moveTo>
                <a:cubicBezTo>
                  <a:pt x="3302128" y="174999"/>
                  <a:pt x="3294660" y="176561"/>
                  <a:pt x="3288412" y="179685"/>
                </a:cubicBezTo>
                <a:cubicBezTo>
                  <a:pt x="3282163" y="182809"/>
                  <a:pt x="3277134" y="187267"/>
                  <a:pt x="3273324" y="193058"/>
                </a:cubicBezTo>
                <a:lnTo>
                  <a:pt x="3273096" y="193058"/>
                </a:lnTo>
                <a:lnTo>
                  <a:pt x="3273096" y="177285"/>
                </a:lnTo>
                <a:lnTo>
                  <a:pt x="3251607" y="177285"/>
                </a:lnTo>
                <a:lnTo>
                  <a:pt x="3251607" y="302329"/>
                </a:lnTo>
                <a:lnTo>
                  <a:pt x="3273781" y="302329"/>
                </a:lnTo>
                <a:lnTo>
                  <a:pt x="3273781" y="224833"/>
                </a:lnTo>
                <a:cubicBezTo>
                  <a:pt x="3273781" y="219957"/>
                  <a:pt x="3274734" y="215613"/>
                  <a:pt x="3276639" y="211803"/>
                </a:cubicBezTo>
                <a:cubicBezTo>
                  <a:pt x="3278544" y="207993"/>
                  <a:pt x="3280982" y="204831"/>
                  <a:pt x="3283954" y="202316"/>
                </a:cubicBezTo>
                <a:cubicBezTo>
                  <a:pt x="3286926" y="199802"/>
                  <a:pt x="3290278" y="197897"/>
                  <a:pt x="3294012" y="196601"/>
                </a:cubicBezTo>
                <a:cubicBezTo>
                  <a:pt x="3297746" y="195306"/>
                  <a:pt x="3301518" y="194658"/>
                  <a:pt x="3305328" y="194658"/>
                </a:cubicBezTo>
                <a:cubicBezTo>
                  <a:pt x="3314625" y="194658"/>
                  <a:pt x="3321482" y="197020"/>
                  <a:pt x="3325902" y="201745"/>
                </a:cubicBezTo>
                <a:cubicBezTo>
                  <a:pt x="3330322" y="206469"/>
                  <a:pt x="3332532" y="214089"/>
                  <a:pt x="3332532" y="224605"/>
                </a:cubicBezTo>
                <a:lnTo>
                  <a:pt x="3332532" y="302329"/>
                </a:lnTo>
                <a:lnTo>
                  <a:pt x="3354706" y="302329"/>
                </a:lnTo>
                <a:lnTo>
                  <a:pt x="3354706" y="219576"/>
                </a:lnTo>
                <a:cubicBezTo>
                  <a:pt x="3354706" y="212108"/>
                  <a:pt x="3353563" y="205555"/>
                  <a:pt x="3351276" y="199916"/>
                </a:cubicBezTo>
                <a:cubicBezTo>
                  <a:pt x="3348991" y="194277"/>
                  <a:pt x="3345866" y="189629"/>
                  <a:pt x="3341904" y="185971"/>
                </a:cubicBezTo>
                <a:cubicBezTo>
                  <a:pt x="3337942" y="182314"/>
                  <a:pt x="3333293" y="179571"/>
                  <a:pt x="3327959" y="177742"/>
                </a:cubicBezTo>
                <a:cubicBezTo>
                  <a:pt x="3322625" y="175913"/>
                  <a:pt x="3316910" y="174999"/>
                  <a:pt x="3310814" y="174999"/>
                </a:cubicBezTo>
                <a:close/>
                <a:moveTo>
                  <a:pt x="3214879" y="174999"/>
                </a:moveTo>
                <a:cubicBezTo>
                  <a:pt x="3205735" y="174999"/>
                  <a:pt x="3198229" y="176942"/>
                  <a:pt x="3192362" y="180828"/>
                </a:cubicBezTo>
                <a:cubicBezTo>
                  <a:pt x="3186494" y="184714"/>
                  <a:pt x="3181732" y="190162"/>
                  <a:pt x="3178074" y="197173"/>
                </a:cubicBezTo>
                <a:lnTo>
                  <a:pt x="3177846" y="197173"/>
                </a:lnTo>
                <a:lnTo>
                  <a:pt x="3177846" y="177285"/>
                </a:lnTo>
                <a:lnTo>
                  <a:pt x="3156357" y="177285"/>
                </a:lnTo>
                <a:lnTo>
                  <a:pt x="3156357" y="302329"/>
                </a:lnTo>
                <a:lnTo>
                  <a:pt x="3178531" y="302329"/>
                </a:lnTo>
                <a:lnTo>
                  <a:pt x="3178531" y="229405"/>
                </a:lnTo>
                <a:cubicBezTo>
                  <a:pt x="3178531" y="224529"/>
                  <a:pt x="3179369" y="220033"/>
                  <a:pt x="3181046" y="215918"/>
                </a:cubicBezTo>
                <a:cubicBezTo>
                  <a:pt x="3182722" y="211803"/>
                  <a:pt x="3184932" y="208260"/>
                  <a:pt x="3187675" y="205288"/>
                </a:cubicBezTo>
                <a:cubicBezTo>
                  <a:pt x="3190418" y="202316"/>
                  <a:pt x="3193657" y="200030"/>
                  <a:pt x="3197391" y="198430"/>
                </a:cubicBezTo>
                <a:cubicBezTo>
                  <a:pt x="3201125" y="196830"/>
                  <a:pt x="3205049" y="196030"/>
                  <a:pt x="3209164" y="196030"/>
                </a:cubicBezTo>
                <a:cubicBezTo>
                  <a:pt x="3212212" y="196030"/>
                  <a:pt x="3214993" y="196296"/>
                  <a:pt x="3217508" y="196830"/>
                </a:cubicBezTo>
                <a:cubicBezTo>
                  <a:pt x="3220022" y="197363"/>
                  <a:pt x="3222346" y="198087"/>
                  <a:pt x="3224480" y="199002"/>
                </a:cubicBezTo>
                <a:lnTo>
                  <a:pt x="3231109" y="177513"/>
                </a:lnTo>
                <a:cubicBezTo>
                  <a:pt x="3225775" y="175837"/>
                  <a:pt x="3220365" y="174999"/>
                  <a:pt x="3214879" y="174999"/>
                </a:cubicBezTo>
                <a:close/>
                <a:moveTo>
                  <a:pt x="3077795" y="174999"/>
                </a:moveTo>
                <a:cubicBezTo>
                  <a:pt x="3067737" y="174999"/>
                  <a:pt x="3058897" y="176561"/>
                  <a:pt x="3051277" y="179685"/>
                </a:cubicBezTo>
                <a:cubicBezTo>
                  <a:pt x="3043657" y="182809"/>
                  <a:pt x="3036799" y="186505"/>
                  <a:pt x="3030704" y="190772"/>
                </a:cubicBezTo>
                <a:lnTo>
                  <a:pt x="3041676" y="207231"/>
                </a:lnTo>
                <a:cubicBezTo>
                  <a:pt x="3047467" y="203421"/>
                  <a:pt x="3053068" y="200373"/>
                  <a:pt x="3058478" y="198087"/>
                </a:cubicBezTo>
                <a:cubicBezTo>
                  <a:pt x="3063888" y="195801"/>
                  <a:pt x="3070251" y="194658"/>
                  <a:pt x="3077566" y="194658"/>
                </a:cubicBezTo>
                <a:cubicBezTo>
                  <a:pt x="3086710" y="194658"/>
                  <a:pt x="3093301" y="196677"/>
                  <a:pt x="3097340" y="200716"/>
                </a:cubicBezTo>
                <a:cubicBezTo>
                  <a:pt x="3101379" y="204755"/>
                  <a:pt x="3103398" y="210965"/>
                  <a:pt x="3103398" y="219347"/>
                </a:cubicBezTo>
                <a:lnTo>
                  <a:pt x="3103398" y="226662"/>
                </a:lnTo>
                <a:lnTo>
                  <a:pt x="3071623" y="226662"/>
                </a:lnTo>
                <a:cubicBezTo>
                  <a:pt x="3055621" y="226662"/>
                  <a:pt x="3044038" y="230015"/>
                  <a:pt x="3036875" y="236721"/>
                </a:cubicBezTo>
                <a:cubicBezTo>
                  <a:pt x="3029713" y="243426"/>
                  <a:pt x="3026131" y="252113"/>
                  <a:pt x="3026131" y="262781"/>
                </a:cubicBezTo>
                <a:lnTo>
                  <a:pt x="3026131" y="268953"/>
                </a:lnTo>
                <a:cubicBezTo>
                  <a:pt x="3026131" y="279926"/>
                  <a:pt x="3029827" y="288537"/>
                  <a:pt x="3037218" y="294785"/>
                </a:cubicBezTo>
                <a:cubicBezTo>
                  <a:pt x="3044610" y="301033"/>
                  <a:pt x="3054630" y="304158"/>
                  <a:pt x="3067279" y="304158"/>
                </a:cubicBezTo>
                <a:cubicBezTo>
                  <a:pt x="3072766" y="304158"/>
                  <a:pt x="3077452" y="303662"/>
                  <a:pt x="3081338" y="302672"/>
                </a:cubicBezTo>
                <a:cubicBezTo>
                  <a:pt x="3085225" y="301681"/>
                  <a:pt x="3088844" y="300271"/>
                  <a:pt x="3092197" y="298443"/>
                </a:cubicBezTo>
                <a:cubicBezTo>
                  <a:pt x="3094635" y="297071"/>
                  <a:pt x="3096883" y="295433"/>
                  <a:pt x="3098941" y="293528"/>
                </a:cubicBezTo>
                <a:cubicBezTo>
                  <a:pt x="3100998" y="291623"/>
                  <a:pt x="3102636" y="289527"/>
                  <a:pt x="3103855" y="287241"/>
                </a:cubicBezTo>
                <a:lnTo>
                  <a:pt x="3104084" y="287241"/>
                </a:lnTo>
                <a:lnTo>
                  <a:pt x="3104084" y="302329"/>
                </a:lnTo>
                <a:lnTo>
                  <a:pt x="3125344" y="302329"/>
                </a:lnTo>
                <a:lnTo>
                  <a:pt x="3125344" y="214775"/>
                </a:lnTo>
                <a:cubicBezTo>
                  <a:pt x="3125344" y="208527"/>
                  <a:pt x="3124162" y="202926"/>
                  <a:pt x="3121800" y="197973"/>
                </a:cubicBezTo>
                <a:cubicBezTo>
                  <a:pt x="3119438" y="193020"/>
                  <a:pt x="3116162" y="188829"/>
                  <a:pt x="3111971" y="185400"/>
                </a:cubicBezTo>
                <a:cubicBezTo>
                  <a:pt x="3107780" y="181971"/>
                  <a:pt x="3102789" y="179380"/>
                  <a:pt x="3096997" y="177627"/>
                </a:cubicBezTo>
                <a:cubicBezTo>
                  <a:pt x="3091206" y="175875"/>
                  <a:pt x="3084805" y="174999"/>
                  <a:pt x="3077795" y="174999"/>
                </a:cubicBezTo>
                <a:close/>
                <a:moveTo>
                  <a:pt x="2956027" y="174999"/>
                </a:moveTo>
                <a:cubicBezTo>
                  <a:pt x="2948255" y="174999"/>
                  <a:pt x="2941092" y="176218"/>
                  <a:pt x="2934539" y="178656"/>
                </a:cubicBezTo>
                <a:cubicBezTo>
                  <a:pt x="2927985" y="181095"/>
                  <a:pt x="2922309" y="184714"/>
                  <a:pt x="2917508" y="189515"/>
                </a:cubicBezTo>
                <a:cubicBezTo>
                  <a:pt x="2912708" y="194315"/>
                  <a:pt x="2908974" y="200297"/>
                  <a:pt x="2906306" y="207460"/>
                </a:cubicBezTo>
                <a:cubicBezTo>
                  <a:pt x="2903640" y="214623"/>
                  <a:pt x="2902306" y="222928"/>
                  <a:pt x="2902306" y="232377"/>
                </a:cubicBezTo>
                <a:lnTo>
                  <a:pt x="2902306" y="246550"/>
                </a:lnTo>
                <a:cubicBezTo>
                  <a:pt x="2902306" y="256609"/>
                  <a:pt x="2903716" y="265296"/>
                  <a:pt x="2906536" y="272611"/>
                </a:cubicBezTo>
                <a:cubicBezTo>
                  <a:pt x="2909355" y="279926"/>
                  <a:pt x="2913241" y="285908"/>
                  <a:pt x="2918194" y="290556"/>
                </a:cubicBezTo>
                <a:cubicBezTo>
                  <a:pt x="2923147" y="295204"/>
                  <a:pt x="2928938" y="298633"/>
                  <a:pt x="2935567" y="300843"/>
                </a:cubicBezTo>
                <a:cubicBezTo>
                  <a:pt x="2942197" y="303053"/>
                  <a:pt x="2949398" y="304158"/>
                  <a:pt x="2957170" y="304158"/>
                </a:cubicBezTo>
                <a:cubicBezTo>
                  <a:pt x="2968600" y="304158"/>
                  <a:pt x="2978125" y="302824"/>
                  <a:pt x="2985745" y="300157"/>
                </a:cubicBezTo>
                <a:cubicBezTo>
                  <a:pt x="2993365" y="297490"/>
                  <a:pt x="2999918" y="294252"/>
                  <a:pt x="3005405" y="290442"/>
                </a:cubicBezTo>
                <a:lnTo>
                  <a:pt x="2996032" y="273754"/>
                </a:lnTo>
                <a:cubicBezTo>
                  <a:pt x="2990698" y="277259"/>
                  <a:pt x="2985098" y="280002"/>
                  <a:pt x="2979230" y="281983"/>
                </a:cubicBezTo>
                <a:cubicBezTo>
                  <a:pt x="2973363" y="283965"/>
                  <a:pt x="2966314" y="284955"/>
                  <a:pt x="2958085" y="284955"/>
                </a:cubicBezTo>
                <a:cubicBezTo>
                  <a:pt x="2948026" y="284955"/>
                  <a:pt x="2939873" y="281869"/>
                  <a:pt x="2933625" y="275697"/>
                </a:cubicBezTo>
                <a:cubicBezTo>
                  <a:pt x="2927376" y="269525"/>
                  <a:pt x="2924252" y="260495"/>
                  <a:pt x="2924252" y="248608"/>
                </a:cubicBezTo>
                <a:lnTo>
                  <a:pt x="2924252" y="247693"/>
                </a:lnTo>
                <a:lnTo>
                  <a:pt x="3008376" y="247693"/>
                </a:lnTo>
                <a:lnTo>
                  <a:pt x="3008376" y="231006"/>
                </a:lnTo>
                <a:cubicBezTo>
                  <a:pt x="3008376" y="213175"/>
                  <a:pt x="3003652" y="199383"/>
                  <a:pt x="2994203" y="189629"/>
                </a:cubicBezTo>
                <a:cubicBezTo>
                  <a:pt x="2984755" y="179875"/>
                  <a:pt x="2972029" y="174999"/>
                  <a:pt x="2956027" y="174999"/>
                </a:cubicBezTo>
                <a:close/>
                <a:moveTo>
                  <a:pt x="2614346" y="174999"/>
                </a:moveTo>
                <a:cubicBezTo>
                  <a:pt x="2606879" y="174999"/>
                  <a:pt x="2599830" y="176370"/>
                  <a:pt x="2593201" y="179113"/>
                </a:cubicBezTo>
                <a:cubicBezTo>
                  <a:pt x="2586571" y="181857"/>
                  <a:pt x="2581428" y="186429"/>
                  <a:pt x="2577771" y="192829"/>
                </a:cubicBezTo>
                <a:lnTo>
                  <a:pt x="2577771" y="177285"/>
                </a:lnTo>
                <a:lnTo>
                  <a:pt x="2556282" y="177285"/>
                </a:lnTo>
                <a:lnTo>
                  <a:pt x="2556282" y="351249"/>
                </a:lnTo>
                <a:lnTo>
                  <a:pt x="2578456" y="351249"/>
                </a:lnTo>
                <a:lnTo>
                  <a:pt x="2578456" y="288613"/>
                </a:lnTo>
                <a:cubicBezTo>
                  <a:pt x="2581047" y="292270"/>
                  <a:pt x="2585124" y="295776"/>
                  <a:pt x="2590686" y="299128"/>
                </a:cubicBezTo>
                <a:cubicBezTo>
                  <a:pt x="2596249" y="302481"/>
                  <a:pt x="2603678" y="304158"/>
                  <a:pt x="2612975" y="304158"/>
                </a:cubicBezTo>
                <a:cubicBezTo>
                  <a:pt x="2620443" y="304158"/>
                  <a:pt x="2627262" y="302977"/>
                  <a:pt x="2633435" y="300614"/>
                </a:cubicBezTo>
                <a:cubicBezTo>
                  <a:pt x="2639607" y="298252"/>
                  <a:pt x="2644864" y="294785"/>
                  <a:pt x="2649208" y="290213"/>
                </a:cubicBezTo>
                <a:cubicBezTo>
                  <a:pt x="2653552" y="285641"/>
                  <a:pt x="2656942" y="280040"/>
                  <a:pt x="2659381" y="273411"/>
                </a:cubicBezTo>
                <a:cubicBezTo>
                  <a:pt x="2661819" y="266781"/>
                  <a:pt x="2663038" y="259123"/>
                  <a:pt x="2663038" y="250437"/>
                </a:cubicBezTo>
                <a:lnTo>
                  <a:pt x="2663038" y="228262"/>
                </a:lnTo>
                <a:cubicBezTo>
                  <a:pt x="2663038" y="211651"/>
                  <a:pt x="2658886" y="198621"/>
                  <a:pt x="2650580" y="189172"/>
                </a:cubicBezTo>
                <a:cubicBezTo>
                  <a:pt x="2642274" y="179723"/>
                  <a:pt x="2630196" y="174999"/>
                  <a:pt x="2614346" y="174999"/>
                </a:cubicBezTo>
                <a:close/>
                <a:moveTo>
                  <a:pt x="2479777" y="174999"/>
                </a:moveTo>
                <a:cubicBezTo>
                  <a:pt x="2472005" y="174999"/>
                  <a:pt x="2464842" y="176218"/>
                  <a:pt x="2458289" y="178656"/>
                </a:cubicBezTo>
                <a:cubicBezTo>
                  <a:pt x="2451735" y="181095"/>
                  <a:pt x="2446059" y="184714"/>
                  <a:pt x="2441258" y="189515"/>
                </a:cubicBezTo>
                <a:cubicBezTo>
                  <a:pt x="2436458" y="194315"/>
                  <a:pt x="2432724" y="200297"/>
                  <a:pt x="2430056" y="207460"/>
                </a:cubicBezTo>
                <a:cubicBezTo>
                  <a:pt x="2427390" y="214623"/>
                  <a:pt x="2426056" y="222928"/>
                  <a:pt x="2426056" y="232377"/>
                </a:cubicBezTo>
                <a:lnTo>
                  <a:pt x="2426056" y="246550"/>
                </a:lnTo>
                <a:cubicBezTo>
                  <a:pt x="2426056" y="256609"/>
                  <a:pt x="2427466" y="265296"/>
                  <a:pt x="2430286" y="272611"/>
                </a:cubicBezTo>
                <a:cubicBezTo>
                  <a:pt x="2433105" y="279926"/>
                  <a:pt x="2436991" y="285908"/>
                  <a:pt x="2441944" y="290556"/>
                </a:cubicBezTo>
                <a:cubicBezTo>
                  <a:pt x="2446897" y="295204"/>
                  <a:pt x="2452688" y="298633"/>
                  <a:pt x="2459317" y="300843"/>
                </a:cubicBezTo>
                <a:cubicBezTo>
                  <a:pt x="2465947" y="303053"/>
                  <a:pt x="2473148" y="304158"/>
                  <a:pt x="2480920" y="304158"/>
                </a:cubicBezTo>
                <a:cubicBezTo>
                  <a:pt x="2492350" y="304158"/>
                  <a:pt x="2501875" y="302824"/>
                  <a:pt x="2509495" y="300157"/>
                </a:cubicBezTo>
                <a:cubicBezTo>
                  <a:pt x="2517115" y="297490"/>
                  <a:pt x="2523668" y="294252"/>
                  <a:pt x="2529155" y="290442"/>
                </a:cubicBezTo>
                <a:lnTo>
                  <a:pt x="2519782" y="273754"/>
                </a:lnTo>
                <a:cubicBezTo>
                  <a:pt x="2514448" y="277259"/>
                  <a:pt x="2508848" y="280002"/>
                  <a:pt x="2502980" y="281983"/>
                </a:cubicBezTo>
                <a:cubicBezTo>
                  <a:pt x="2497113" y="283965"/>
                  <a:pt x="2490064" y="284955"/>
                  <a:pt x="2481835" y="284955"/>
                </a:cubicBezTo>
                <a:cubicBezTo>
                  <a:pt x="2471776" y="284955"/>
                  <a:pt x="2463623" y="281869"/>
                  <a:pt x="2457375" y="275697"/>
                </a:cubicBezTo>
                <a:cubicBezTo>
                  <a:pt x="2451126" y="269525"/>
                  <a:pt x="2448002" y="260495"/>
                  <a:pt x="2448002" y="248608"/>
                </a:cubicBezTo>
                <a:lnTo>
                  <a:pt x="2448002" y="247693"/>
                </a:lnTo>
                <a:lnTo>
                  <a:pt x="2532126" y="247693"/>
                </a:lnTo>
                <a:lnTo>
                  <a:pt x="2532126" y="231006"/>
                </a:lnTo>
                <a:cubicBezTo>
                  <a:pt x="2532126" y="213175"/>
                  <a:pt x="2527402" y="199383"/>
                  <a:pt x="2517953" y="189629"/>
                </a:cubicBezTo>
                <a:cubicBezTo>
                  <a:pt x="2508505" y="179875"/>
                  <a:pt x="2495779" y="174999"/>
                  <a:pt x="2479777" y="174999"/>
                </a:cubicBezTo>
                <a:close/>
                <a:moveTo>
                  <a:pt x="2355952" y="174999"/>
                </a:moveTo>
                <a:cubicBezTo>
                  <a:pt x="2348180" y="174999"/>
                  <a:pt x="2341017" y="176218"/>
                  <a:pt x="2334464" y="178656"/>
                </a:cubicBezTo>
                <a:cubicBezTo>
                  <a:pt x="2327910" y="181095"/>
                  <a:pt x="2322234" y="184714"/>
                  <a:pt x="2317433" y="189515"/>
                </a:cubicBezTo>
                <a:cubicBezTo>
                  <a:pt x="2312633" y="194315"/>
                  <a:pt x="2308899" y="200297"/>
                  <a:pt x="2306231" y="207460"/>
                </a:cubicBezTo>
                <a:cubicBezTo>
                  <a:pt x="2303565" y="214623"/>
                  <a:pt x="2302231" y="222928"/>
                  <a:pt x="2302231" y="232377"/>
                </a:cubicBezTo>
                <a:lnTo>
                  <a:pt x="2302231" y="246550"/>
                </a:lnTo>
                <a:cubicBezTo>
                  <a:pt x="2302231" y="256609"/>
                  <a:pt x="2303641" y="265296"/>
                  <a:pt x="2306461" y="272611"/>
                </a:cubicBezTo>
                <a:cubicBezTo>
                  <a:pt x="2309280" y="279926"/>
                  <a:pt x="2313166" y="285908"/>
                  <a:pt x="2318119" y="290556"/>
                </a:cubicBezTo>
                <a:cubicBezTo>
                  <a:pt x="2323072" y="295204"/>
                  <a:pt x="2328863" y="298633"/>
                  <a:pt x="2335492" y="300843"/>
                </a:cubicBezTo>
                <a:cubicBezTo>
                  <a:pt x="2342122" y="303053"/>
                  <a:pt x="2349323" y="304158"/>
                  <a:pt x="2357095" y="304158"/>
                </a:cubicBezTo>
                <a:cubicBezTo>
                  <a:pt x="2368525" y="304158"/>
                  <a:pt x="2378050" y="302824"/>
                  <a:pt x="2385670" y="300157"/>
                </a:cubicBezTo>
                <a:cubicBezTo>
                  <a:pt x="2393290" y="297490"/>
                  <a:pt x="2399843" y="294252"/>
                  <a:pt x="2405330" y="290442"/>
                </a:cubicBezTo>
                <a:lnTo>
                  <a:pt x="2395957" y="273754"/>
                </a:lnTo>
                <a:cubicBezTo>
                  <a:pt x="2390623" y="277259"/>
                  <a:pt x="2385023" y="280002"/>
                  <a:pt x="2379155" y="281983"/>
                </a:cubicBezTo>
                <a:cubicBezTo>
                  <a:pt x="2373288" y="283965"/>
                  <a:pt x="2366239" y="284955"/>
                  <a:pt x="2358010" y="284955"/>
                </a:cubicBezTo>
                <a:cubicBezTo>
                  <a:pt x="2347951" y="284955"/>
                  <a:pt x="2339798" y="281869"/>
                  <a:pt x="2333550" y="275697"/>
                </a:cubicBezTo>
                <a:cubicBezTo>
                  <a:pt x="2327301" y="269525"/>
                  <a:pt x="2324177" y="260495"/>
                  <a:pt x="2324177" y="248608"/>
                </a:cubicBezTo>
                <a:lnTo>
                  <a:pt x="2324177" y="247693"/>
                </a:lnTo>
                <a:lnTo>
                  <a:pt x="2408301" y="247693"/>
                </a:lnTo>
                <a:lnTo>
                  <a:pt x="2408301" y="231006"/>
                </a:lnTo>
                <a:cubicBezTo>
                  <a:pt x="2408301" y="213175"/>
                  <a:pt x="2403577" y="199383"/>
                  <a:pt x="2394128" y="189629"/>
                </a:cubicBezTo>
                <a:cubicBezTo>
                  <a:pt x="2384680" y="179875"/>
                  <a:pt x="2371954" y="174999"/>
                  <a:pt x="2355952" y="174999"/>
                </a:cubicBezTo>
                <a:close/>
                <a:moveTo>
                  <a:pt x="1253110" y="174999"/>
                </a:moveTo>
                <a:cubicBezTo>
                  <a:pt x="1235888" y="174999"/>
                  <a:pt x="1222287" y="179913"/>
                  <a:pt x="1212305" y="189743"/>
                </a:cubicBezTo>
                <a:cubicBezTo>
                  <a:pt x="1202322" y="199573"/>
                  <a:pt x="1197331" y="213632"/>
                  <a:pt x="1197331" y="231920"/>
                </a:cubicBezTo>
                <a:lnTo>
                  <a:pt x="1197331" y="247236"/>
                </a:lnTo>
                <a:cubicBezTo>
                  <a:pt x="1197331" y="265372"/>
                  <a:pt x="1202322" y="279393"/>
                  <a:pt x="1212305" y="289299"/>
                </a:cubicBezTo>
                <a:cubicBezTo>
                  <a:pt x="1222287" y="299205"/>
                  <a:pt x="1235888" y="304158"/>
                  <a:pt x="1253110" y="304158"/>
                </a:cubicBezTo>
                <a:cubicBezTo>
                  <a:pt x="1270331" y="304158"/>
                  <a:pt x="1283933" y="299205"/>
                  <a:pt x="1293915" y="289299"/>
                </a:cubicBezTo>
                <a:cubicBezTo>
                  <a:pt x="1303897" y="279393"/>
                  <a:pt x="1308888" y="265372"/>
                  <a:pt x="1308888" y="247236"/>
                </a:cubicBezTo>
                <a:lnTo>
                  <a:pt x="1308888" y="231920"/>
                </a:lnTo>
                <a:cubicBezTo>
                  <a:pt x="1308888" y="213784"/>
                  <a:pt x="1303897" y="199764"/>
                  <a:pt x="1293915" y="189858"/>
                </a:cubicBezTo>
                <a:cubicBezTo>
                  <a:pt x="1283933" y="179952"/>
                  <a:pt x="1270331" y="174999"/>
                  <a:pt x="1253110" y="174999"/>
                </a:cubicBezTo>
                <a:close/>
                <a:moveTo>
                  <a:pt x="2170253" y="157396"/>
                </a:moveTo>
                <a:lnTo>
                  <a:pt x="2200200" y="157396"/>
                </a:lnTo>
                <a:cubicBezTo>
                  <a:pt x="2207515" y="157396"/>
                  <a:pt x="2214144" y="158349"/>
                  <a:pt x="2220088" y="160254"/>
                </a:cubicBezTo>
                <a:cubicBezTo>
                  <a:pt x="2226031" y="162159"/>
                  <a:pt x="2231098" y="165207"/>
                  <a:pt x="2235289" y="169398"/>
                </a:cubicBezTo>
                <a:cubicBezTo>
                  <a:pt x="2239480" y="173589"/>
                  <a:pt x="2242719" y="178961"/>
                  <a:pt x="2245005" y="185514"/>
                </a:cubicBezTo>
                <a:cubicBezTo>
                  <a:pt x="2247291" y="192067"/>
                  <a:pt x="2248434" y="199992"/>
                  <a:pt x="2248434" y="209289"/>
                </a:cubicBezTo>
                <a:lnTo>
                  <a:pt x="2248434" y="230548"/>
                </a:lnTo>
                <a:cubicBezTo>
                  <a:pt x="2248434" y="239845"/>
                  <a:pt x="2247291" y="247770"/>
                  <a:pt x="2245005" y="254323"/>
                </a:cubicBezTo>
                <a:cubicBezTo>
                  <a:pt x="2242719" y="260876"/>
                  <a:pt x="2239480" y="266210"/>
                  <a:pt x="2235289" y="270325"/>
                </a:cubicBezTo>
                <a:cubicBezTo>
                  <a:pt x="2231098" y="274440"/>
                  <a:pt x="2226031" y="277449"/>
                  <a:pt x="2220088" y="279354"/>
                </a:cubicBezTo>
                <a:cubicBezTo>
                  <a:pt x="2214144" y="281259"/>
                  <a:pt x="2207515" y="282212"/>
                  <a:pt x="2200200" y="282212"/>
                </a:cubicBezTo>
                <a:lnTo>
                  <a:pt x="2170253" y="282212"/>
                </a:lnTo>
                <a:close/>
                <a:moveTo>
                  <a:pt x="1711377" y="153510"/>
                </a:moveTo>
                <a:cubicBezTo>
                  <a:pt x="1719759" y="153510"/>
                  <a:pt x="1726007" y="156825"/>
                  <a:pt x="1730122" y="163454"/>
                </a:cubicBezTo>
                <a:cubicBezTo>
                  <a:pt x="1734236" y="170084"/>
                  <a:pt x="1736294" y="181095"/>
                  <a:pt x="1736294" y="196487"/>
                </a:cubicBezTo>
                <a:lnTo>
                  <a:pt x="1736294" y="213861"/>
                </a:lnTo>
                <a:cubicBezTo>
                  <a:pt x="1736294" y="229405"/>
                  <a:pt x="1734275" y="240492"/>
                  <a:pt x="1730236" y="247122"/>
                </a:cubicBezTo>
                <a:cubicBezTo>
                  <a:pt x="1726197" y="253751"/>
                  <a:pt x="1719911" y="257066"/>
                  <a:pt x="1711377" y="257066"/>
                </a:cubicBezTo>
                <a:cubicBezTo>
                  <a:pt x="1702842" y="257066"/>
                  <a:pt x="1696556" y="253751"/>
                  <a:pt x="1692517" y="247122"/>
                </a:cubicBezTo>
                <a:cubicBezTo>
                  <a:pt x="1688478" y="240492"/>
                  <a:pt x="1686459" y="229405"/>
                  <a:pt x="1686459" y="213861"/>
                </a:cubicBezTo>
                <a:lnTo>
                  <a:pt x="1686459" y="196487"/>
                </a:lnTo>
                <a:cubicBezTo>
                  <a:pt x="1686459" y="181095"/>
                  <a:pt x="1688478" y="170084"/>
                  <a:pt x="1692517" y="163454"/>
                </a:cubicBezTo>
                <a:cubicBezTo>
                  <a:pt x="1696556" y="156825"/>
                  <a:pt x="1702842" y="153510"/>
                  <a:pt x="1711377" y="153510"/>
                </a:cubicBezTo>
                <a:close/>
                <a:moveTo>
                  <a:pt x="4520185" y="149624"/>
                </a:moveTo>
                <a:lnTo>
                  <a:pt x="4572077" y="149624"/>
                </a:lnTo>
                <a:lnTo>
                  <a:pt x="4572077" y="212489"/>
                </a:lnTo>
                <a:lnTo>
                  <a:pt x="4520185" y="212489"/>
                </a:lnTo>
                <a:close/>
                <a:moveTo>
                  <a:pt x="3795446" y="137508"/>
                </a:moveTo>
                <a:lnTo>
                  <a:pt x="3795446" y="302329"/>
                </a:lnTo>
                <a:lnTo>
                  <a:pt x="3816935" y="302329"/>
                </a:lnTo>
                <a:lnTo>
                  <a:pt x="3816935" y="160597"/>
                </a:lnTo>
                <a:cubicBezTo>
                  <a:pt x="3817849" y="163340"/>
                  <a:pt x="3818687" y="165778"/>
                  <a:pt x="3819450" y="167912"/>
                </a:cubicBezTo>
                <a:cubicBezTo>
                  <a:pt x="3820212" y="170046"/>
                  <a:pt x="3820897" y="171951"/>
                  <a:pt x="3821507" y="173627"/>
                </a:cubicBezTo>
                <a:cubicBezTo>
                  <a:pt x="3822116" y="175303"/>
                  <a:pt x="3822726" y="176942"/>
                  <a:pt x="3823335" y="178542"/>
                </a:cubicBezTo>
                <a:cubicBezTo>
                  <a:pt x="3823945" y="180142"/>
                  <a:pt x="3824631" y="181780"/>
                  <a:pt x="3825393" y="183457"/>
                </a:cubicBezTo>
                <a:lnTo>
                  <a:pt x="3864255" y="274897"/>
                </a:lnTo>
                <a:lnTo>
                  <a:pt x="3883457" y="274897"/>
                </a:lnTo>
                <a:lnTo>
                  <a:pt x="3922776" y="183457"/>
                </a:lnTo>
                <a:cubicBezTo>
                  <a:pt x="3923539" y="181780"/>
                  <a:pt x="3924225" y="180180"/>
                  <a:pt x="3924834" y="178656"/>
                </a:cubicBezTo>
                <a:cubicBezTo>
                  <a:pt x="3925444" y="177132"/>
                  <a:pt x="3926015" y="175532"/>
                  <a:pt x="3926548" y="173856"/>
                </a:cubicBezTo>
                <a:cubicBezTo>
                  <a:pt x="3927082" y="172179"/>
                  <a:pt x="3927692" y="170312"/>
                  <a:pt x="3928377" y="168255"/>
                </a:cubicBezTo>
                <a:cubicBezTo>
                  <a:pt x="3929063" y="166197"/>
                  <a:pt x="3929787" y="163645"/>
                  <a:pt x="3930549" y="160597"/>
                </a:cubicBezTo>
                <a:lnTo>
                  <a:pt x="3930549" y="302329"/>
                </a:lnTo>
                <a:lnTo>
                  <a:pt x="3952266" y="302329"/>
                </a:lnTo>
                <a:lnTo>
                  <a:pt x="3952266" y="137508"/>
                </a:lnTo>
                <a:lnTo>
                  <a:pt x="3919119" y="137508"/>
                </a:lnTo>
                <a:lnTo>
                  <a:pt x="3874542" y="245407"/>
                </a:lnTo>
                <a:lnTo>
                  <a:pt x="3828822" y="137508"/>
                </a:lnTo>
                <a:close/>
                <a:moveTo>
                  <a:pt x="2785796" y="137508"/>
                </a:moveTo>
                <a:lnTo>
                  <a:pt x="2785796" y="302329"/>
                </a:lnTo>
                <a:lnTo>
                  <a:pt x="2887295" y="302329"/>
                </a:lnTo>
                <a:lnTo>
                  <a:pt x="2887295" y="282898"/>
                </a:lnTo>
                <a:lnTo>
                  <a:pt x="2808428" y="282898"/>
                </a:lnTo>
                <a:lnTo>
                  <a:pt x="2808428" y="137508"/>
                </a:lnTo>
                <a:close/>
                <a:moveTo>
                  <a:pt x="2147621" y="137508"/>
                </a:moveTo>
                <a:lnTo>
                  <a:pt x="2147621" y="302329"/>
                </a:lnTo>
                <a:lnTo>
                  <a:pt x="2202257" y="302329"/>
                </a:lnTo>
                <a:cubicBezTo>
                  <a:pt x="2225574" y="302329"/>
                  <a:pt x="2242948" y="296271"/>
                  <a:pt x="2254378" y="284155"/>
                </a:cubicBezTo>
                <a:cubicBezTo>
                  <a:pt x="2265808" y="272039"/>
                  <a:pt x="2271523" y="254551"/>
                  <a:pt x="2271523" y="231691"/>
                </a:cubicBezTo>
                <a:lnTo>
                  <a:pt x="2271523" y="208146"/>
                </a:lnTo>
                <a:cubicBezTo>
                  <a:pt x="2271523" y="185286"/>
                  <a:pt x="2265655" y="167798"/>
                  <a:pt x="2253921" y="155682"/>
                </a:cubicBezTo>
                <a:cubicBezTo>
                  <a:pt x="2242185" y="143566"/>
                  <a:pt x="2224964" y="137508"/>
                  <a:pt x="2202257" y="137508"/>
                </a:cubicBezTo>
                <a:close/>
                <a:moveTo>
                  <a:pt x="4920997" y="137051"/>
                </a:moveTo>
                <a:lnTo>
                  <a:pt x="4920997" y="156482"/>
                </a:lnTo>
                <a:lnTo>
                  <a:pt x="4993006" y="156482"/>
                </a:lnTo>
                <a:lnTo>
                  <a:pt x="4993006" y="177285"/>
                </a:lnTo>
                <a:cubicBezTo>
                  <a:pt x="4993006" y="182771"/>
                  <a:pt x="4992815" y="187724"/>
                  <a:pt x="4992434" y="192144"/>
                </a:cubicBezTo>
                <a:cubicBezTo>
                  <a:pt x="4992053" y="196563"/>
                  <a:pt x="4991062" y="200792"/>
                  <a:pt x="4989462" y="204831"/>
                </a:cubicBezTo>
                <a:cubicBezTo>
                  <a:pt x="4987862" y="208869"/>
                  <a:pt x="4985462" y="212908"/>
                  <a:pt x="4982261" y="216947"/>
                </a:cubicBezTo>
                <a:cubicBezTo>
                  <a:pt x="4979061" y="220985"/>
                  <a:pt x="4974641" y="225329"/>
                  <a:pt x="4969003" y="229977"/>
                </a:cubicBezTo>
                <a:cubicBezTo>
                  <a:pt x="4963364" y="234625"/>
                  <a:pt x="4956315" y="239730"/>
                  <a:pt x="4947857" y="245293"/>
                </a:cubicBezTo>
                <a:cubicBezTo>
                  <a:pt x="4939399" y="250856"/>
                  <a:pt x="4929074" y="257218"/>
                  <a:pt x="4916882" y="264381"/>
                </a:cubicBezTo>
                <a:lnTo>
                  <a:pt x="4928769" y="282441"/>
                </a:lnTo>
                <a:cubicBezTo>
                  <a:pt x="4942637" y="274059"/>
                  <a:pt x="4954411" y="266591"/>
                  <a:pt x="4964088" y="260038"/>
                </a:cubicBezTo>
                <a:cubicBezTo>
                  <a:pt x="4973765" y="253485"/>
                  <a:pt x="4981843" y="247465"/>
                  <a:pt x="4988320" y="241978"/>
                </a:cubicBezTo>
                <a:cubicBezTo>
                  <a:pt x="4994796" y="236492"/>
                  <a:pt x="4999826" y="231348"/>
                  <a:pt x="5003407" y="226548"/>
                </a:cubicBezTo>
                <a:cubicBezTo>
                  <a:pt x="5006988" y="221747"/>
                  <a:pt x="5009693" y="216870"/>
                  <a:pt x="5011522" y="211917"/>
                </a:cubicBezTo>
                <a:cubicBezTo>
                  <a:pt x="5013351" y="206964"/>
                  <a:pt x="5014456" y="201707"/>
                  <a:pt x="5014837" y="196144"/>
                </a:cubicBezTo>
                <a:cubicBezTo>
                  <a:pt x="5015218" y="190581"/>
                  <a:pt x="5015409" y="184371"/>
                  <a:pt x="5015409" y="177513"/>
                </a:cubicBezTo>
                <a:lnTo>
                  <a:pt x="5015409" y="137051"/>
                </a:lnTo>
                <a:close/>
                <a:moveTo>
                  <a:pt x="1065658" y="134994"/>
                </a:moveTo>
                <a:cubicBezTo>
                  <a:pt x="1055904" y="134994"/>
                  <a:pt x="1046989" y="136518"/>
                  <a:pt x="1038911" y="139566"/>
                </a:cubicBezTo>
                <a:cubicBezTo>
                  <a:pt x="1030834" y="142614"/>
                  <a:pt x="1023862" y="147186"/>
                  <a:pt x="1017995" y="153282"/>
                </a:cubicBezTo>
                <a:cubicBezTo>
                  <a:pt x="1012127" y="159378"/>
                  <a:pt x="1007593" y="166921"/>
                  <a:pt x="1004393" y="175913"/>
                </a:cubicBezTo>
                <a:cubicBezTo>
                  <a:pt x="1001192" y="184905"/>
                  <a:pt x="999592" y="195420"/>
                  <a:pt x="999592" y="207460"/>
                </a:cubicBezTo>
                <a:lnTo>
                  <a:pt x="999592" y="232377"/>
                </a:lnTo>
                <a:cubicBezTo>
                  <a:pt x="999592" y="244569"/>
                  <a:pt x="1001192" y="255161"/>
                  <a:pt x="1004393" y="264153"/>
                </a:cubicBezTo>
                <a:cubicBezTo>
                  <a:pt x="1007593" y="273144"/>
                  <a:pt x="1012089" y="280688"/>
                  <a:pt x="1017880" y="286784"/>
                </a:cubicBezTo>
                <a:cubicBezTo>
                  <a:pt x="1023671" y="292880"/>
                  <a:pt x="1030605" y="297414"/>
                  <a:pt x="1038683" y="300386"/>
                </a:cubicBezTo>
                <a:cubicBezTo>
                  <a:pt x="1046760" y="303358"/>
                  <a:pt x="1055752" y="304843"/>
                  <a:pt x="1065658" y="304843"/>
                </a:cubicBezTo>
                <a:cubicBezTo>
                  <a:pt x="1076783" y="304843"/>
                  <a:pt x="1087222" y="303319"/>
                  <a:pt x="1096976" y="300271"/>
                </a:cubicBezTo>
                <a:cubicBezTo>
                  <a:pt x="1106729" y="297223"/>
                  <a:pt x="1115721" y="291737"/>
                  <a:pt x="1123951" y="283812"/>
                </a:cubicBezTo>
                <a:lnTo>
                  <a:pt x="1111606" y="266439"/>
                </a:lnTo>
                <a:cubicBezTo>
                  <a:pt x="1104748" y="273144"/>
                  <a:pt x="1097357" y="277716"/>
                  <a:pt x="1089432" y="280155"/>
                </a:cubicBezTo>
                <a:cubicBezTo>
                  <a:pt x="1081507" y="282593"/>
                  <a:pt x="1073582" y="283812"/>
                  <a:pt x="1065658" y="283812"/>
                </a:cubicBezTo>
                <a:cubicBezTo>
                  <a:pt x="1059409" y="283812"/>
                  <a:pt x="1053656" y="282745"/>
                  <a:pt x="1048398" y="280612"/>
                </a:cubicBezTo>
                <a:cubicBezTo>
                  <a:pt x="1043141" y="278478"/>
                  <a:pt x="1038568" y="275202"/>
                  <a:pt x="1034682" y="270782"/>
                </a:cubicBezTo>
                <a:cubicBezTo>
                  <a:pt x="1030796" y="266362"/>
                  <a:pt x="1027786" y="260724"/>
                  <a:pt x="1025653" y="253866"/>
                </a:cubicBezTo>
                <a:cubicBezTo>
                  <a:pt x="1023519" y="247008"/>
                  <a:pt x="1022452" y="238854"/>
                  <a:pt x="1022452" y="229405"/>
                </a:cubicBezTo>
                <a:lnTo>
                  <a:pt x="1022452" y="210432"/>
                </a:lnTo>
                <a:cubicBezTo>
                  <a:pt x="1022452" y="200983"/>
                  <a:pt x="1023519" y="192829"/>
                  <a:pt x="1025653" y="185971"/>
                </a:cubicBezTo>
                <a:cubicBezTo>
                  <a:pt x="1027786" y="179113"/>
                  <a:pt x="1030796" y="173475"/>
                  <a:pt x="1034682" y="169055"/>
                </a:cubicBezTo>
                <a:cubicBezTo>
                  <a:pt x="1038568" y="164635"/>
                  <a:pt x="1043141" y="161359"/>
                  <a:pt x="1048398" y="159225"/>
                </a:cubicBezTo>
                <a:cubicBezTo>
                  <a:pt x="1053656" y="157092"/>
                  <a:pt x="1059409" y="156025"/>
                  <a:pt x="1065658" y="156025"/>
                </a:cubicBezTo>
                <a:cubicBezTo>
                  <a:pt x="1073125" y="156025"/>
                  <a:pt x="1080250" y="157015"/>
                  <a:pt x="1087032" y="158997"/>
                </a:cubicBezTo>
                <a:cubicBezTo>
                  <a:pt x="1093814" y="160978"/>
                  <a:pt x="1100938" y="165016"/>
                  <a:pt x="1108406" y="171112"/>
                </a:cubicBezTo>
                <a:lnTo>
                  <a:pt x="1120064" y="152596"/>
                </a:lnTo>
                <a:cubicBezTo>
                  <a:pt x="1112292" y="146500"/>
                  <a:pt x="1104138" y="142042"/>
                  <a:pt x="1095604" y="139223"/>
                </a:cubicBezTo>
                <a:cubicBezTo>
                  <a:pt x="1087070" y="136403"/>
                  <a:pt x="1077087" y="134994"/>
                  <a:pt x="1065658" y="134994"/>
                </a:cubicBezTo>
                <a:close/>
                <a:moveTo>
                  <a:pt x="1921613" y="132936"/>
                </a:moveTo>
                <a:lnTo>
                  <a:pt x="1921613" y="183685"/>
                </a:lnTo>
                <a:cubicBezTo>
                  <a:pt x="1921613" y="187800"/>
                  <a:pt x="1921346" y="191572"/>
                  <a:pt x="1920812" y="195001"/>
                </a:cubicBezTo>
                <a:cubicBezTo>
                  <a:pt x="1920279" y="198430"/>
                  <a:pt x="1919364" y="201783"/>
                  <a:pt x="1918069" y="205059"/>
                </a:cubicBezTo>
                <a:cubicBezTo>
                  <a:pt x="1916773" y="208336"/>
                  <a:pt x="1914983" y="211651"/>
                  <a:pt x="1912697" y="215004"/>
                </a:cubicBezTo>
                <a:cubicBezTo>
                  <a:pt x="1910411" y="218356"/>
                  <a:pt x="1907515" y="222014"/>
                  <a:pt x="1904010" y="225976"/>
                </a:cubicBezTo>
                <a:cubicBezTo>
                  <a:pt x="1893799" y="237254"/>
                  <a:pt x="1881760" y="249065"/>
                  <a:pt x="1867891" y="261409"/>
                </a:cubicBezTo>
                <a:lnTo>
                  <a:pt x="1882750" y="276726"/>
                </a:lnTo>
                <a:cubicBezTo>
                  <a:pt x="1890523" y="269563"/>
                  <a:pt x="1897457" y="262971"/>
                  <a:pt x="1903553" y="256952"/>
                </a:cubicBezTo>
                <a:cubicBezTo>
                  <a:pt x="1909649" y="250932"/>
                  <a:pt x="1915059" y="245331"/>
                  <a:pt x="1919784" y="240150"/>
                </a:cubicBezTo>
                <a:cubicBezTo>
                  <a:pt x="1923441" y="236187"/>
                  <a:pt x="1926298" y="232911"/>
                  <a:pt x="1928356" y="230320"/>
                </a:cubicBezTo>
                <a:cubicBezTo>
                  <a:pt x="1930413" y="227729"/>
                  <a:pt x="1931975" y="225138"/>
                  <a:pt x="1933042" y="222547"/>
                </a:cubicBezTo>
                <a:lnTo>
                  <a:pt x="1933271" y="222547"/>
                </a:lnTo>
                <a:cubicBezTo>
                  <a:pt x="1934185" y="224833"/>
                  <a:pt x="1935900" y="227500"/>
                  <a:pt x="1938414" y="230548"/>
                </a:cubicBezTo>
                <a:cubicBezTo>
                  <a:pt x="1940929" y="233596"/>
                  <a:pt x="1943786" y="236873"/>
                  <a:pt x="1946987" y="240378"/>
                </a:cubicBezTo>
                <a:cubicBezTo>
                  <a:pt x="1951407" y="245103"/>
                  <a:pt x="1956321" y="250170"/>
                  <a:pt x="1961732" y="255580"/>
                </a:cubicBezTo>
                <a:cubicBezTo>
                  <a:pt x="1967142" y="260990"/>
                  <a:pt x="1973809" y="267353"/>
                  <a:pt x="1981734" y="274668"/>
                </a:cubicBezTo>
                <a:lnTo>
                  <a:pt x="1996364" y="259123"/>
                </a:lnTo>
                <a:cubicBezTo>
                  <a:pt x="1989507" y="253027"/>
                  <a:pt x="1983410" y="247427"/>
                  <a:pt x="1978077" y="242321"/>
                </a:cubicBezTo>
                <a:cubicBezTo>
                  <a:pt x="1972743" y="237216"/>
                  <a:pt x="1967637" y="231996"/>
                  <a:pt x="1962760" y="226662"/>
                </a:cubicBezTo>
                <a:cubicBezTo>
                  <a:pt x="1959255" y="222852"/>
                  <a:pt x="1956321" y="219309"/>
                  <a:pt x="1953959" y="216032"/>
                </a:cubicBezTo>
                <a:cubicBezTo>
                  <a:pt x="1951597" y="212756"/>
                  <a:pt x="1949730" y="209479"/>
                  <a:pt x="1948359" y="206202"/>
                </a:cubicBezTo>
                <a:cubicBezTo>
                  <a:pt x="1946987" y="202926"/>
                  <a:pt x="1945996" y="199497"/>
                  <a:pt x="1945387" y="195915"/>
                </a:cubicBezTo>
                <a:cubicBezTo>
                  <a:pt x="1944777" y="192334"/>
                  <a:pt x="1944472" y="188257"/>
                  <a:pt x="1944472" y="183685"/>
                </a:cubicBezTo>
                <a:lnTo>
                  <a:pt x="1944472" y="132936"/>
                </a:lnTo>
                <a:close/>
                <a:moveTo>
                  <a:pt x="3384957" y="132479"/>
                </a:moveTo>
                <a:lnTo>
                  <a:pt x="3384957" y="156711"/>
                </a:lnTo>
                <a:lnTo>
                  <a:pt x="3408503" y="156711"/>
                </a:lnTo>
                <a:lnTo>
                  <a:pt x="3408503" y="132479"/>
                </a:lnTo>
                <a:close/>
                <a:moveTo>
                  <a:pt x="4498010" y="130422"/>
                </a:moveTo>
                <a:lnTo>
                  <a:pt x="4498010" y="231691"/>
                </a:lnTo>
                <a:lnTo>
                  <a:pt x="4594251" y="231691"/>
                </a:lnTo>
                <a:lnTo>
                  <a:pt x="4594251" y="130422"/>
                </a:lnTo>
                <a:close/>
                <a:moveTo>
                  <a:pt x="4375557" y="129507"/>
                </a:moveTo>
                <a:lnTo>
                  <a:pt x="4375557" y="302329"/>
                </a:lnTo>
                <a:lnTo>
                  <a:pt x="4397731" y="302329"/>
                </a:lnTo>
                <a:lnTo>
                  <a:pt x="4397731" y="129507"/>
                </a:lnTo>
                <a:close/>
                <a:moveTo>
                  <a:pt x="4196792" y="129507"/>
                </a:moveTo>
                <a:lnTo>
                  <a:pt x="4196792" y="190315"/>
                </a:lnTo>
                <a:cubicBezTo>
                  <a:pt x="4194201" y="186657"/>
                  <a:pt x="4190125" y="183190"/>
                  <a:pt x="4184562" y="179913"/>
                </a:cubicBezTo>
                <a:cubicBezTo>
                  <a:pt x="4178999" y="176637"/>
                  <a:pt x="4171417" y="174999"/>
                  <a:pt x="4161816" y="174999"/>
                </a:cubicBezTo>
                <a:cubicBezTo>
                  <a:pt x="4154501" y="174999"/>
                  <a:pt x="4147795" y="176218"/>
                  <a:pt x="4141699" y="178656"/>
                </a:cubicBezTo>
                <a:cubicBezTo>
                  <a:pt x="4135604" y="181095"/>
                  <a:pt x="4130384" y="184600"/>
                  <a:pt x="4126040" y="189172"/>
                </a:cubicBezTo>
                <a:cubicBezTo>
                  <a:pt x="4121697" y="193744"/>
                  <a:pt x="4118306" y="199383"/>
                  <a:pt x="4115868" y="206088"/>
                </a:cubicBezTo>
                <a:cubicBezTo>
                  <a:pt x="4113429" y="212794"/>
                  <a:pt x="4112210" y="220338"/>
                  <a:pt x="4112210" y="228720"/>
                </a:cubicBezTo>
                <a:lnTo>
                  <a:pt x="4112210" y="250894"/>
                </a:lnTo>
                <a:cubicBezTo>
                  <a:pt x="4112210" y="267963"/>
                  <a:pt x="4116363" y="281107"/>
                  <a:pt x="4124669" y="290327"/>
                </a:cubicBezTo>
                <a:cubicBezTo>
                  <a:pt x="4132975" y="299548"/>
                  <a:pt x="4145052" y="304158"/>
                  <a:pt x="4160901" y="304158"/>
                </a:cubicBezTo>
                <a:cubicBezTo>
                  <a:pt x="4168674" y="304158"/>
                  <a:pt x="4175799" y="302862"/>
                  <a:pt x="4182276" y="300271"/>
                </a:cubicBezTo>
                <a:cubicBezTo>
                  <a:pt x="4188753" y="297681"/>
                  <a:pt x="4193744" y="293185"/>
                  <a:pt x="4197249" y="286784"/>
                </a:cubicBezTo>
                <a:lnTo>
                  <a:pt x="4197706" y="286784"/>
                </a:lnTo>
                <a:lnTo>
                  <a:pt x="4197706" y="302329"/>
                </a:lnTo>
                <a:lnTo>
                  <a:pt x="4218966" y="302329"/>
                </a:lnTo>
                <a:lnTo>
                  <a:pt x="4218966" y="129507"/>
                </a:lnTo>
                <a:close/>
                <a:moveTo>
                  <a:pt x="1548842" y="129507"/>
                </a:moveTo>
                <a:lnTo>
                  <a:pt x="1548842" y="190315"/>
                </a:lnTo>
                <a:cubicBezTo>
                  <a:pt x="1546251" y="186657"/>
                  <a:pt x="1542174" y="183190"/>
                  <a:pt x="1536612" y="179913"/>
                </a:cubicBezTo>
                <a:cubicBezTo>
                  <a:pt x="1531049" y="176637"/>
                  <a:pt x="1523467" y="174999"/>
                  <a:pt x="1513866" y="174999"/>
                </a:cubicBezTo>
                <a:cubicBezTo>
                  <a:pt x="1506551" y="174999"/>
                  <a:pt x="1499845" y="176218"/>
                  <a:pt x="1493749" y="178656"/>
                </a:cubicBezTo>
                <a:cubicBezTo>
                  <a:pt x="1487653" y="181095"/>
                  <a:pt x="1482434" y="184600"/>
                  <a:pt x="1478090" y="189172"/>
                </a:cubicBezTo>
                <a:cubicBezTo>
                  <a:pt x="1473747" y="193744"/>
                  <a:pt x="1470356" y="199383"/>
                  <a:pt x="1467918" y="206088"/>
                </a:cubicBezTo>
                <a:cubicBezTo>
                  <a:pt x="1465479" y="212794"/>
                  <a:pt x="1464260" y="220338"/>
                  <a:pt x="1464260" y="228720"/>
                </a:cubicBezTo>
                <a:lnTo>
                  <a:pt x="1464260" y="250894"/>
                </a:lnTo>
                <a:cubicBezTo>
                  <a:pt x="1464260" y="267963"/>
                  <a:pt x="1468413" y="281107"/>
                  <a:pt x="1476718" y="290327"/>
                </a:cubicBezTo>
                <a:cubicBezTo>
                  <a:pt x="1485024" y="299548"/>
                  <a:pt x="1497102" y="304158"/>
                  <a:pt x="1512952" y="304158"/>
                </a:cubicBezTo>
                <a:cubicBezTo>
                  <a:pt x="1520724" y="304158"/>
                  <a:pt x="1527849" y="302862"/>
                  <a:pt x="1534326" y="300271"/>
                </a:cubicBezTo>
                <a:cubicBezTo>
                  <a:pt x="1540803" y="297681"/>
                  <a:pt x="1545794" y="293185"/>
                  <a:pt x="1549299" y="286784"/>
                </a:cubicBezTo>
                <a:lnTo>
                  <a:pt x="1549756" y="286784"/>
                </a:lnTo>
                <a:lnTo>
                  <a:pt x="1549756" y="302329"/>
                </a:lnTo>
                <a:lnTo>
                  <a:pt x="1571016" y="302329"/>
                </a:lnTo>
                <a:lnTo>
                  <a:pt x="1571016" y="129507"/>
                </a:lnTo>
                <a:close/>
                <a:moveTo>
                  <a:pt x="1146582" y="129507"/>
                </a:moveTo>
                <a:lnTo>
                  <a:pt x="1146582" y="302329"/>
                </a:lnTo>
                <a:lnTo>
                  <a:pt x="1168756" y="302329"/>
                </a:lnTo>
                <a:lnTo>
                  <a:pt x="1168756" y="129507"/>
                </a:lnTo>
                <a:close/>
                <a:moveTo>
                  <a:pt x="4726991" y="123106"/>
                </a:moveTo>
                <a:lnTo>
                  <a:pt x="4726991" y="190772"/>
                </a:lnTo>
                <a:lnTo>
                  <a:pt x="4863466" y="190772"/>
                </a:lnTo>
                <a:lnTo>
                  <a:pt x="4863466" y="171798"/>
                </a:lnTo>
                <a:lnTo>
                  <a:pt x="4749394" y="171798"/>
                </a:lnTo>
                <a:lnTo>
                  <a:pt x="4749394" y="142080"/>
                </a:lnTo>
                <a:lnTo>
                  <a:pt x="4862094" y="142080"/>
                </a:lnTo>
                <a:lnTo>
                  <a:pt x="4862094" y="123106"/>
                </a:lnTo>
                <a:close/>
                <a:moveTo>
                  <a:pt x="1779499" y="121963"/>
                </a:moveTo>
                <a:lnTo>
                  <a:pt x="1779499" y="194658"/>
                </a:lnTo>
                <a:lnTo>
                  <a:pt x="1757782" y="194658"/>
                </a:lnTo>
                <a:lnTo>
                  <a:pt x="1757782" y="193972"/>
                </a:lnTo>
                <a:cubicBezTo>
                  <a:pt x="1757782" y="173703"/>
                  <a:pt x="1753858" y="158539"/>
                  <a:pt x="1746009" y="148481"/>
                </a:cubicBezTo>
                <a:cubicBezTo>
                  <a:pt x="1738161" y="138423"/>
                  <a:pt x="1726617" y="133393"/>
                  <a:pt x="1711377" y="133393"/>
                </a:cubicBezTo>
                <a:cubicBezTo>
                  <a:pt x="1696136" y="133393"/>
                  <a:pt x="1684592" y="138423"/>
                  <a:pt x="1676743" y="148481"/>
                </a:cubicBezTo>
                <a:cubicBezTo>
                  <a:pt x="1668895" y="158539"/>
                  <a:pt x="1664971" y="173703"/>
                  <a:pt x="1664971" y="193972"/>
                </a:cubicBezTo>
                <a:lnTo>
                  <a:pt x="1664971" y="216375"/>
                </a:lnTo>
                <a:cubicBezTo>
                  <a:pt x="1664971" y="236644"/>
                  <a:pt x="1668895" y="251808"/>
                  <a:pt x="1676743" y="261867"/>
                </a:cubicBezTo>
                <a:cubicBezTo>
                  <a:pt x="1684592" y="271925"/>
                  <a:pt x="1696136" y="276954"/>
                  <a:pt x="1711377" y="276954"/>
                </a:cubicBezTo>
                <a:cubicBezTo>
                  <a:pt x="1726617" y="276954"/>
                  <a:pt x="1738161" y="271925"/>
                  <a:pt x="1746009" y="261867"/>
                </a:cubicBezTo>
                <a:cubicBezTo>
                  <a:pt x="1753858" y="251808"/>
                  <a:pt x="1757782" y="236644"/>
                  <a:pt x="1757782" y="216375"/>
                </a:cubicBezTo>
                <a:lnTo>
                  <a:pt x="1757782" y="214318"/>
                </a:lnTo>
                <a:lnTo>
                  <a:pt x="1779499" y="214318"/>
                </a:lnTo>
                <a:lnTo>
                  <a:pt x="1779499" y="318102"/>
                </a:lnTo>
                <a:lnTo>
                  <a:pt x="1801673" y="318102"/>
                </a:lnTo>
                <a:lnTo>
                  <a:pt x="1801673" y="121963"/>
                </a:lnTo>
                <a:close/>
                <a:moveTo>
                  <a:pt x="5059985" y="117620"/>
                </a:moveTo>
                <a:lnTo>
                  <a:pt x="5059985" y="328389"/>
                </a:lnTo>
                <a:lnTo>
                  <a:pt x="5082617" y="328389"/>
                </a:lnTo>
                <a:lnTo>
                  <a:pt x="5082617" y="117620"/>
                </a:lnTo>
                <a:close/>
                <a:moveTo>
                  <a:pt x="4632884" y="117620"/>
                </a:moveTo>
                <a:lnTo>
                  <a:pt x="4632884" y="268039"/>
                </a:lnTo>
                <a:lnTo>
                  <a:pt x="4655288" y="268039"/>
                </a:lnTo>
                <a:lnTo>
                  <a:pt x="4655288" y="196258"/>
                </a:lnTo>
                <a:lnTo>
                  <a:pt x="4685234" y="196258"/>
                </a:lnTo>
                <a:lnTo>
                  <a:pt x="4685234" y="176599"/>
                </a:lnTo>
                <a:lnTo>
                  <a:pt x="4655288" y="176599"/>
                </a:lnTo>
                <a:lnTo>
                  <a:pt x="4655288" y="117620"/>
                </a:lnTo>
                <a:close/>
                <a:moveTo>
                  <a:pt x="2023110" y="117620"/>
                </a:moveTo>
                <a:lnTo>
                  <a:pt x="2023110" y="182771"/>
                </a:lnTo>
                <a:lnTo>
                  <a:pt x="1978305" y="182771"/>
                </a:lnTo>
                <a:lnTo>
                  <a:pt x="1978305" y="202659"/>
                </a:lnTo>
                <a:lnTo>
                  <a:pt x="2023110" y="202659"/>
                </a:lnTo>
                <a:lnTo>
                  <a:pt x="2023110" y="328389"/>
                </a:lnTo>
                <a:lnTo>
                  <a:pt x="2045742" y="328389"/>
                </a:lnTo>
                <a:lnTo>
                  <a:pt x="2045742" y="117620"/>
                </a:lnTo>
                <a:close/>
                <a:moveTo>
                  <a:pt x="1821333" y="117620"/>
                </a:moveTo>
                <a:lnTo>
                  <a:pt x="1821333" y="328389"/>
                </a:lnTo>
                <a:lnTo>
                  <a:pt x="1843507" y="328389"/>
                </a:lnTo>
                <a:lnTo>
                  <a:pt x="1843507" y="117620"/>
                </a:lnTo>
                <a:close/>
                <a:moveTo>
                  <a:pt x="0" y="0"/>
                </a:moveTo>
                <a:lnTo>
                  <a:pt x="6092457" y="0"/>
                </a:lnTo>
                <a:lnTo>
                  <a:pt x="6092457" y="447990"/>
                </a:lnTo>
                <a:lnTo>
                  <a:pt x="0" y="447990"/>
                </a:lnTo>
                <a:close/>
              </a:path>
            </a:pathLst>
          </a:cu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A0FFFB87-04E4-45D9-9046-A22B3736A82C}"/>
              </a:ext>
            </a:extLst>
          </p:cNvPr>
          <p:cNvSpPr txBox="1"/>
          <p:nvPr/>
        </p:nvSpPr>
        <p:spPr>
          <a:xfrm>
            <a:off x="-148" y="6599747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015379"/>
                </a:solidFill>
                <a:cs typeface="Arial" pitchFamily="34" charset="0"/>
              </a:rPr>
              <a:t>Version 2020-06-29</a:t>
            </a:r>
            <a:endParaRPr lang="ko-KR" altLang="en-US" sz="1000" dirty="0">
              <a:solidFill>
                <a:srgbClr val="015379"/>
              </a:solidFill>
              <a:cs typeface="Arial" pitchFamily="34" charset="0"/>
            </a:endParaRPr>
          </a:p>
        </p:txBody>
      </p:sp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D18AC769-2614-48C4-B5DD-C650BEE921A6}"/>
              </a:ext>
            </a:extLst>
          </p:cNvPr>
          <p:cNvSpPr/>
          <p:nvPr/>
        </p:nvSpPr>
        <p:spPr>
          <a:xfrm>
            <a:off x="4550204" y="5623214"/>
            <a:ext cx="3091296" cy="379655"/>
          </a:xfrm>
          <a:prstGeom prst="roundRect">
            <a:avLst>
              <a:gd name="adj" fmla="val 50000"/>
            </a:avLst>
          </a:prstGeom>
          <a:solidFill>
            <a:srgbClr val="A6B9BB">
              <a:alpha val="0"/>
            </a:srgbClr>
          </a:solidFill>
          <a:ln w="19050">
            <a:solidFill>
              <a:srgbClr val="015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21660003 </a:t>
            </a:r>
            <a:r>
              <a:rPr lang="ko-KR" altLang="en-US" dirty="0">
                <a:solidFill>
                  <a:srgbClr val="01537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강지호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9B354-BC83-430B-AB4C-E2F36944250C}"/>
              </a:ext>
            </a:extLst>
          </p:cNvPr>
          <p:cNvSpPr txBox="1"/>
          <p:nvPr/>
        </p:nvSpPr>
        <p:spPr>
          <a:xfrm>
            <a:off x="0" y="2794590"/>
            <a:ext cx="1219200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9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Cloud Learning</a:t>
            </a:r>
            <a:endParaRPr lang="ko-KR" altLang="en-US" sz="66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4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3B196E0C-D062-4DBA-8BF5-BD20A0199E6B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607695" y="754400"/>
                </a:moveTo>
                <a:lnTo>
                  <a:pt x="607695" y="780004"/>
                </a:lnTo>
                <a:lnTo>
                  <a:pt x="865556" y="780004"/>
                </a:lnTo>
                <a:lnTo>
                  <a:pt x="865556" y="754400"/>
                </a:lnTo>
                <a:close/>
                <a:moveTo>
                  <a:pt x="331470" y="754400"/>
                </a:moveTo>
                <a:lnTo>
                  <a:pt x="331470" y="780004"/>
                </a:lnTo>
                <a:lnTo>
                  <a:pt x="589331" y="780004"/>
                </a:lnTo>
                <a:lnTo>
                  <a:pt x="589331" y="754400"/>
                </a:lnTo>
                <a:close/>
                <a:moveTo>
                  <a:pt x="1857451" y="722092"/>
                </a:moveTo>
                <a:lnTo>
                  <a:pt x="1857451" y="814446"/>
                </a:lnTo>
                <a:lnTo>
                  <a:pt x="2038807" y="814446"/>
                </a:lnTo>
                <a:lnTo>
                  <a:pt x="2038807" y="788233"/>
                </a:lnTo>
                <a:lnTo>
                  <a:pt x="1887626" y="788233"/>
                </a:lnTo>
                <a:lnTo>
                  <a:pt x="1887626" y="722092"/>
                </a:lnTo>
                <a:close/>
                <a:moveTo>
                  <a:pt x="1616278" y="698927"/>
                </a:moveTo>
                <a:cubicBezTo>
                  <a:pt x="1627251" y="701772"/>
                  <a:pt x="1638833" y="703194"/>
                  <a:pt x="1651025" y="703194"/>
                </a:cubicBezTo>
                <a:cubicBezTo>
                  <a:pt x="1662811" y="703194"/>
                  <a:pt x="1674393" y="701772"/>
                  <a:pt x="1685772" y="698927"/>
                </a:cubicBezTo>
                <a:lnTo>
                  <a:pt x="1685772" y="754400"/>
                </a:lnTo>
                <a:lnTo>
                  <a:pt x="1616278" y="754400"/>
                </a:lnTo>
                <a:close/>
                <a:moveTo>
                  <a:pt x="168935" y="694050"/>
                </a:moveTo>
                <a:lnTo>
                  <a:pt x="168935" y="754400"/>
                </a:lnTo>
                <a:lnTo>
                  <a:pt x="55245" y="754400"/>
                </a:lnTo>
                <a:lnTo>
                  <a:pt x="55245" y="780004"/>
                </a:lnTo>
                <a:lnTo>
                  <a:pt x="313106" y="780004"/>
                </a:lnTo>
                <a:lnTo>
                  <a:pt x="313106" y="754400"/>
                </a:lnTo>
                <a:lnTo>
                  <a:pt x="199110" y="754400"/>
                </a:lnTo>
                <a:lnTo>
                  <a:pt x="199110" y="694050"/>
                </a:lnTo>
                <a:close/>
                <a:moveTo>
                  <a:pt x="2208657" y="691002"/>
                </a:moveTo>
                <a:lnTo>
                  <a:pt x="2208657" y="715996"/>
                </a:lnTo>
                <a:lnTo>
                  <a:pt x="2354656" y="715996"/>
                </a:lnTo>
                <a:lnTo>
                  <a:pt x="2354656" y="742818"/>
                </a:lnTo>
                <a:lnTo>
                  <a:pt x="2210181" y="742818"/>
                </a:lnTo>
                <a:lnTo>
                  <a:pt x="2210181" y="819323"/>
                </a:lnTo>
                <a:lnTo>
                  <a:pt x="2392147" y="819323"/>
                </a:lnTo>
                <a:lnTo>
                  <a:pt x="2392147" y="794329"/>
                </a:lnTo>
                <a:lnTo>
                  <a:pt x="2239747" y="794329"/>
                </a:lnTo>
                <a:lnTo>
                  <a:pt x="2239747" y="767202"/>
                </a:lnTo>
                <a:lnTo>
                  <a:pt x="2384222" y="767202"/>
                </a:lnTo>
                <a:lnTo>
                  <a:pt x="2384222" y="691002"/>
                </a:lnTo>
                <a:close/>
                <a:moveTo>
                  <a:pt x="1031443" y="674543"/>
                </a:moveTo>
                <a:cubicBezTo>
                  <a:pt x="1018641" y="675356"/>
                  <a:pt x="1006754" y="675965"/>
                  <a:pt x="995781" y="676372"/>
                </a:cubicBezTo>
                <a:cubicBezTo>
                  <a:pt x="984809" y="676778"/>
                  <a:pt x="973633" y="677083"/>
                  <a:pt x="962253" y="677286"/>
                </a:cubicBezTo>
                <a:cubicBezTo>
                  <a:pt x="950874" y="677489"/>
                  <a:pt x="938936" y="677642"/>
                  <a:pt x="926440" y="677743"/>
                </a:cubicBezTo>
                <a:cubicBezTo>
                  <a:pt x="913943" y="677845"/>
                  <a:pt x="899770" y="677896"/>
                  <a:pt x="883920" y="677896"/>
                </a:cubicBezTo>
                <a:lnTo>
                  <a:pt x="883920" y="703804"/>
                </a:lnTo>
                <a:cubicBezTo>
                  <a:pt x="895502" y="703804"/>
                  <a:pt x="906119" y="703804"/>
                  <a:pt x="915771" y="703804"/>
                </a:cubicBezTo>
                <a:cubicBezTo>
                  <a:pt x="925423" y="703804"/>
                  <a:pt x="934720" y="703702"/>
                  <a:pt x="943661" y="703499"/>
                </a:cubicBezTo>
                <a:lnTo>
                  <a:pt x="943661" y="799511"/>
                </a:lnTo>
                <a:lnTo>
                  <a:pt x="973531" y="799511"/>
                </a:lnTo>
                <a:lnTo>
                  <a:pt x="973531" y="702889"/>
                </a:lnTo>
                <a:cubicBezTo>
                  <a:pt x="983081" y="702483"/>
                  <a:pt x="992581" y="702077"/>
                  <a:pt x="1002030" y="701670"/>
                </a:cubicBezTo>
                <a:cubicBezTo>
                  <a:pt x="1011479" y="701264"/>
                  <a:pt x="1021689" y="700553"/>
                  <a:pt x="1032662" y="699537"/>
                </a:cubicBezTo>
                <a:close/>
                <a:moveTo>
                  <a:pt x="427787" y="585541"/>
                </a:moveTo>
                <a:lnTo>
                  <a:pt x="493319" y="585541"/>
                </a:lnTo>
                <a:lnTo>
                  <a:pt x="493319" y="676677"/>
                </a:lnTo>
                <a:lnTo>
                  <a:pt x="427787" y="676677"/>
                </a:lnTo>
                <a:close/>
                <a:moveTo>
                  <a:pt x="1240002" y="583103"/>
                </a:moveTo>
                <a:cubicBezTo>
                  <a:pt x="1245489" y="583103"/>
                  <a:pt x="1250772" y="584119"/>
                  <a:pt x="1255852" y="586151"/>
                </a:cubicBezTo>
                <a:cubicBezTo>
                  <a:pt x="1260932" y="588183"/>
                  <a:pt x="1265352" y="591485"/>
                  <a:pt x="1269111" y="596057"/>
                </a:cubicBezTo>
                <a:cubicBezTo>
                  <a:pt x="1272870" y="600629"/>
                  <a:pt x="1275918" y="606623"/>
                  <a:pt x="1278255" y="614040"/>
                </a:cubicBezTo>
                <a:cubicBezTo>
                  <a:pt x="1280592" y="621457"/>
                  <a:pt x="1281760" y="630550"/>
                  <a:pt x="1281760" y="641320"/>
                </a:cubicBezTo>
                <a:lnTo>
                  <a:pt x="1281760" y="664485"/>
                </a:lnTo>
                <a:cubicBezTo>
                  <a:pt x="1281760" y="675254"/>
                  <a:pt x="1280592" y="684347"/>
                  <a:pt x="1278255" y="691764"/>
                </a:cubicBezTo>
                <a:cubicBezTo>
                  <a:pt x="1275918" y="699181"/>
                  <a:pt x="1272870" y="705175"/>
                  <a:pt x="1269111" y="709747"/>
                </a:cubicBezTo>
                <a:cubicBezTo>
                  <a:pt x="1265352" y="714319"/>
                  <a:pt x="1260932" y="717621"/>
                  <a:pt x="1255852" y="719653"/>
                </a:cubicBezTo>
                <a:cubicBezTo>
                  <a:pt x="1250772" y="721685"/>
                  <a:pt x="1245489" y="722701"/>
                  <a:pt x="1240002" y="722701"/>
                </a:cubicBezTo>
                <a:cubicBezTo>
                  <a:pt x="1234516" y="722701"/>
                  <a:pt x="1229233" y="721685"/>
                  <a:pt x="1224153" y="719653"/>
                </a:cubicBezTo>
                <a:cubicBezTo>
                  <a:pt x="1219073" y="717621"/>
                  <a:pt x="1214653" y="714319"/>
                  <a:pt x="1210894" y="709747"/>
                </a:cubicBezTo>
                <a:cubicBezTo>
                  <a:pt x="1207135" y="705175"/>
                  <a:pt x="1204087" y="699181"/>
                  <a:pt x="1201750" y="691764"/>
                </a:cubicBezTo>
                <a:cubicBezTo>
                  <a:pt x="1199413" y="684347"/>
                  <a:pt x="1198245" y="675254"/>
                  <a:pt x="1198245" y="664485"/>
                </a:cubicBezTo>
                <a:lnTo>
                  <a:pt x="1198245" y="641320"/>
                </a:lnTo>
                <a:cubicBezTo>
                  <a:pt x="1198245" y="630550"/>
                  <a:pt x="1199413" y="621457"/>
                  <a:pt x="1201750" y="614040"/>
                </a:cubicBezTo>
                <a:cubicBezTo>
                  <a:pt x="1204087" y="606623"/>
                  <a:pt x="1207135" y="600629"/>
                  <a:pt x="1210894" y="596057"/>
                </a:cubicBezTo>
                <a:cubicBezTo>
                  <a:pt x="1214653" y="591485"/>
                  <a:pt x="1219073" y="588183"/>
                  <a:pt x="1224153" y="586151"/>
                </a:cubicBezTo>
                <a:cubicBezTo>
                  <a:pt x="1229233" y="584119"/>
                  <a:pt x="1234516" y="583103"/>
                  <a:pt x="1240002" y="583103"/>
                </a:cubicBezTo>
                <a:close/>
                <a:moveTo>
                  <a:pt x="1651025" y="577921"/>
                </a:moveTo>
                <a:cubicBezTo>
                  <a:pt x="1659763" y="577921"/>
                  <a:pt x="1668043" y="578937"/>
                  <a:pt x="1675866" y="580969"/>
                </a:cubicBezTo>
                <a:cubicBezTo>
                  <a:pt x="1683690" y="583001"/>
                  <a:pt x="1690599" y="585897"/>
                  <a:pt x="1696593" y="589656"/>
                </a:cubicBezTo>
                <a:cubicBezTo>
                  <a:pt x="1702587" y="593415"/>
                  <a:pt x="1707312" y="598038"/>
                  <a:pt x="1710766" y="603524"/>
                </a:cubicBezTo>
                <a:cubicBezTo>
                  <a:pt x="1714220" y="609011"/>
                  <a:pt x="1715948" y="615107"/>
                  <a:pt x="1715948" y="621813"/>
                </a:cubicBezTo>
                <a:lnTo>
                  <a:pt x="1715948" y="633395"/>
                </a:lnTo>
                <a:cubicBezTo>
                  <a:pt x="1715948" y="640101"/>
                  <a:pt x="1714220" y="646197"/>
                  <a:pt x="1710766" y="651683"/>
                </a:cubicBezTo>
                <a:cubicBezTo>
                  <a:pt x="1707312" y="657169"/>
                  <a:pt x="1702587" y="661792"/>
                  <a:pt x="1696593" y="665551"/>
                </a:cubicBezTo>
                <a:cubicBezTo>
                  <a:pt x="1690599" y="669311"/>
                  <a:pt x="1683690" y="672206"/>
                  <a:pt x="1675866" y="674238"/>
                </a:cubicBezTo>
                <a:cubicBezTo>
                  <a:pt x="1668043" y="676270"/>
                  <a:pt x="1659763" y="677286"/>
                  <a:pt x="1651025" y="677286"/>
                </a:cubicBezTo>
                <a:cubicBezTo>
                  <a:pt x="1642288" y="677286"/>
                  <a:pt x="1634007" y="676270"/>
                  <a:pt x="1626184" y="674238"/>
                </a:cubicBezTo>
                <a:cubicBezTo>
                  <a:pt x="1618361" y="672206"/>
                  <a:pt x="1611452" y="669311"/>
                  <a:pt x="1605458" y="665551"/>
                </a:cubicBezTo>
                <a:cubicBezTo>
                  <a:pt x="1599463" y="661792"/>
                  <a:pt x="1594739" y="657169"/>
                  <a:pt x="1591284" y="651683"/>
                </a:cubicBezTo>
                <a:cubicBezTo>
                  <a:pt x="1587830" y="646197"/>
                  <a:pt x="1586103" y="640101"/>
                  <a:pt x="1586103" y="633395"/>
                </a:cubicBezTo>
                <a:lnTo>
                  <a:pt x="1586103" y="621813"/>
                </a:lnTo>
                <a:cubicBezTo>
                  <a:pt x="1586103" y="615107"/>
                  <a:pt x="1587830" y="609011"/>
                  <a:pt x="1591284" y="603524"/>
                </a:cubicBezTo>
                <a:cubicBezTo>
                  <a:pt x="1594739" y="598038"/>
                  <a:pt x="1599463" y="593415"/>
                  <a:pt x="1605458" y="589656"/>
                </a:cubicBezTo>
                <a:cubicBezTo>
                  <a:pt x="1611452" y="585897"/>
                  <a:pt x="1618361" y="583001"/>
                  <a:pt x="1626184" y="580969"/>
                </a:cubicBezTo>
                <a:cubicBezTo>
                  <a:pt x="1634007" y="578937"/>
                  <a:pt x="1642288" y="577921"/>
                  <a:pt x="1651025" y="577921"/>
                </a:cubicBezTo>
                <a:close/>
                <a:moveTo>
                  <a:pt x="957986" y="571216"/>
                </a:moveTo>
                <a:cubicBezTo>
                  <a:pt x="964286" y="571216"/>
                  <a:pt x="969670" y="572130"/>
                  <a:pt x="974141" y="573959"/>
                </a:cubicBezTo>
                <a:cubicBezTo>
                  <a:pt x="978611" y="575788"/>
                  <a:pt x="982269" y="578124"/>
                  <a:pt x="985113" y="580969"/>
                </a:cubicBezTo>
                <a:cubicBezTo>
                  <a:pt x="987958" y="583814"/>
                  <a:pt x="990092" y="586964"/>
                  <a:pt x="991514" y="590418"/>
                </a:cubicBezTo>
                <a:cubicBezTo>
                  <a:pt x="992937" y="593873"/>
                  <a:pt x="993648" y="597124"/>
                  <a:pt x="993648" y="600172"/>
                </a:cubicBezTo>
                <a:lnTo>
                  <a:pt x="993648" y="606268"/>
                </a:lnTo>
                <a:cubicBezTo>
                  <a:pt x="993648" y="609316"/>
                  <a:pt x="992937" y="612567"/>
                  <a:pt x="991514" y="616021"/>
                </a:cubicBezTo>
                <a:cubicBezTo>
                  <a:pt x="990092" y="619476"/>
                  <a:pt x="987958" y="622625"/>
                  <a:pt x="985113" y="625470"/>
                </a:cubicBezTo>
                <a:cubicBezTo>
                  <a:pt x="982269" y="628315"/>
                  <a:pt x="978560" y="630652"/>
                  <a:pt x="973988" y="632481"/>
                </a:cubicBezTo>
                <a:cubicBezTo>
                  <a:pt x="969416" y="634309"/>
                  <a:pt x="964082" y="635224"/>
                  <a:pt x="957986" y="635224"/>
                </a:cubicBezTo>
                <a:cubicBezTo>
                  <a:pt x="951890" y="635224"/>
                  <a:pt x="946556" y="634309"/>
                  <a:pt x="941984" y="632481"/>
                </a:cubicBezTo>
                <a:cubicBezTo>
                  <a:pt x="937412" y="630652"/>
                  <a:pt x="933704" y="628315"/>
                  <a:pt x="930859" y="625470"/>
                </a:cubicBezTo>
                <a:cubicBezTo>
                  <a:pt x="928014" y="622625"/>
                  <a:pt x="925881" y="619476"/>
                  <a:pt x="924458" y="616021"/>
                </a:cubicBezTo>
                <a:cubicBezTo>
                  <a:pt x="923036" y="612567"/>
                  <a:pt x="922325" y="609316"/>
                  <a:pt x="922325" y="606268"/>
                </a:cubicBezTo>
                <a:lnTo>
                  <a:pt x="922325" y="600172"/>
                </a:lnTo>
                <a:cubicBezTo>
                  <a:pt x="922325" y="597124"/>
                  <a:pt x="922985" y="593873"/>
                  <a:pt x="924306" y="590418"/>
                </a:cubicBezTo>
                <a:cubicBezTo>
                  <a:pt x="925627" y="586964"/>
                  <a:pt x="927760" y="583814"/>
                  <a:pt x="930707" y="580969"/>
                </a:cubicBezTo>
                <a:cubicBezTo>
                  <a:pt x="933653" y="578124"/>
                  <a:pt x="937361" y="575788"/>
                  <a:pt x="941832" y="573959"/>
                </a:cubicBezTo>
                <a:cubicBezTo>
                  <a:pt x="946302" y="572130"/>
                  <a:pt x="951687" y="571216"/>
                  <a:pt x="957986" y="571216"/>
                </a:cubicBezTo>
                <a:close/>
                <a:moveTo>
                  <a:pt x="360426" y="560548"/>
                </a:moveTo>
                <a:lnTo>
                  <a:pt x="360426" y="585541"/>
                </a:lnTo>
                <a:lnTo>
                  <a:pt x="397612" y="585541"/>
                </a:lnTo>
                <a:lnTo>
                  <a:pt x="397612" y="676677"/>
                </a:lnTo>
                <a:lnTo>
                  <a:pt x="358292" y="676677"/>
                </a:lnTo>
                <a:lnTo>
                  <a:pt x="358292" y="701670"/>
                </a:lnTo>
                <a:lnTo>
                  <a:pt x="562508" y="701670"/>
                </a:lnTo>
                <a:lnTo>
                  <a:pt x="562508" y="676677"/>
                </a:lnTo>
                <a:lnTo>
                  <a:pt x="523494" y="676677"/>
                </a:lnTo>
                <a:lnTo>
                  <a:pt x="523494" y="585541"/>
                </a:lnTo>
                <a:lnTo>
                  <a:pt x="560070" y="585541"/>
                </a:lnTo>
                <a:lnTo>
                  <a:pt x="560070" y="560548"/>
                </a:lnTo>
                <a:close/>
                <a:moveTo>
                  <a:pt x="642442" y="557500"/>
                </a:moveTo>
                <a:lnTo>
                  <a:pt x="642442" y="708071"/>
                </a:lnTo>
                <a:lnTo>
                  <a:pt x="832333" y="708071"/>
                </a:lnTo>
                <a:lnTo>
                  <a:pt x="832333" y="682468"/>
                </a:lnTo>
                <a:lnTo>
                  <a:pt x="672617" y="682468"/>
                </a:lnTo>
                <a:lnTo>
                  <a:pt x="672617" y="645282"/>
                </a:lnTo>
                <a:lnTo>
                  <a:pt x="825932" y="645282"/>
                </a:lnTo>
                <a:lnTo>
                  <a:pt x="825932" y="620289"/>
                </a:lnTo>
                <a:lnTo>
                  <a:pt x="672617" y="620289"/>
                </a:lnTo>
                <a:lnTo>
                  <a:pt x="672617" y="583103"/>
                </a:lnTo>
                <a:lnTo>
                  <a:pt x="828065" y="583103"/>
                </a:lnTo>
                <a:lnTo>
                  <a:pt x="828065" y="557500"/>
                </a:lnTo>
                <a:close/>
                <a:moveTo>
                  <a:pt x="168935" y="554756"/>
                </a:moveTo>
                <a:lnTo>
                  <a:pt x="168935" y="582189"/>
                </a:lnTo>
                <a:cubicBezTo>
                  <a:pt x="168935" y="589707"/>
                  <a:pt x="168478" y="596260"/>
                  <a:pt x="167564" y="601848"/>
                </a:cubicBezTo>
                <a:cubicBezTo>
                  <a:pt x="166649" y="607436"/>
                  <a:pt x="164922" y="612567"/>
                  <a:pt x="162382" y="617240"/>
                </a:cubicBezTo>
                <a:cubicBezTo>
                  <a:pt x="159842" y="621914"/>
                  <a:pt x="156337" y="626385"/>
                  <a:pt x="151867" y="630652"/>
                </a:cubicBezTo>
                <a:cubicBezTo>
                  <a:pt x="147396" y="634919"/>
                  <a:pt x="141707" y="639389"/>
                  <a:pt x="134798" y="644063"/>
                </a:cubicBezTo>
                <a:cubicBezTo>
                  <a:pt x="124638" y="650972"/>
                  <a:pt x="114478" y="657373"/>
                  <a:pt x="104318" y="663265"/>
                </a:cubicBezTo>
                <a:cubicBezTo>
                  <a:pt x="94158" y="669158"/>
                  <a:pt x="82982" y="675457"/>
                  <a:pt x="70790" y="682163"/>
                </a:cubicBezTo>
                <a:lnTo>
                  <a:pt x="85725" y="705937"/>
                </a:lnTo>
                <a:cubicBezTo>
                  <a:pt x="98526" y="698825"/>
                  <a:pt x="109906" y="692272"/>
                  <a:pt x="119862" y="686278"/>
                </a:cubicBezTo>
                <a:cubicBezTo>
                  <a:pt x="129819" y="680283"/>
                  <a:pt x="139268" y="674441"/>
                  <a:pt x="148209" y="668752"/>
                </a:cubicBezTo>
                <a:cubicBezTo>
                  <a:pt x="158572" y="662249"/>
                  <a:pt x="166751" y="656357"/>
                  <a:pt x="172745" y="651073"/>
                </a:cubicBezTo>
                <a:cubicBezTo>
                  <a:pt x="178740" y="645790"/>
                  <a:pt x="182550" y="641421"/>
                  <a:pt x="184175" y="637967"/>
                </a:cubicBezTo>
                <a:lnTo>
                  <a:pt x="184480" y="637967"/>
                </a:lnTo>
                <a:cubicBezTo>
                  <a:pt x="186106" y="641421"/>
                  <a:pt x="189967" y="645739"/>
                  <a:pt x="196063" y="650921"/>
                </a:cubicBezTo>
                <a:cubicBezTo>
                  <a:pt x="202158" y="656103"/>
                  <a:pt x="210185" y="661843"/>
                  <a:pt x="220142" y="668142"/>
                </a:cubicBezTo>
                <a:cubicBezTo>
                  <a:pt x="229286" y="674035"/>
                  <a:pt x="239243" y="680080"/>
                  <a:pt x="250012" y="686278"/>
                </a:cubicBezTo>
                <a:cubicBezTo>
                  <a:pt x="260782" y="692475"/>
                  <a:pt x="271856" y="698825"/>
                  <a:pt x="283235" y="705328"/>
                </a:cubicBezTo>
                <a:lnTo>
                  <a:pt x="297866" y="681858"/>
                </a:lnTo>
                <a:cubicBezTo>
                  <a:pt x="285877" y="675356"/>
                  <a:pt x="275107" y="669361"/>
                  <a:pt x="265557" y="663875"/>
                </a:cubicBezTo>
                <a:cubicBezTo>
                  <a:pt x="256006" y="658389"/>
                  <a:pt x="246456" y="652496"/>
                  <a:pt x="236906" y="646197"/>
                </a:cubicBezTo>
                <a:cubicBezTo>
                  <a:pt x="228574" y="640710"/>
                  <a:pt x="221970" y="635732"/>
                  <a:pt x="217094" y="631261"/>
                </a:cubicBezTo>
                <a:cubicBezTo>
                  <a:pt x="212217" y="626791"/>
                  <a:pt x="208458" y="622168"/>
                  <a:pt x="205816" y="617393"/>
                </a:cubicBezTo>
                <a:cubicBezTo>
                  <a:pt x="203175" y="612618"/>
                  <a:pt x="201447" y="607436"/>
                  <a:pt x="200635" y="601848"/>
                </a:cubicBezTo>
                <a:cubicBezTo>
                  <a:pt x="199822" y="596260"/>
                  <a:pt x="199415" y="589707"/>
                  <a:pt x="199415" y="582189"/>
                </a:cubicBezTo>
                <a:lnTo>
                  <a:pt x="199415" y="554756"/>
                </a:lnTo>
                <a:close/>
                <a:moveTo>
                  <a:pt x="1651025" y="551708"/>
                </a:moveTo>
                <a:cubicBezTo>
                  <a:pt x="1638224" y="551708"/>
                  <a:pt x="1626082" y="553283"/>
                  <a:pt x="1614602" y="556433"/>
                </a:cubicBezTo>
                <a:cubicBezTo>
                  <a:pt x="1603121" y="559582"/>
                  <a:pt x="1593062" y="564155"/>
                  <a:pt x="1584427" y="570149"/>
                </a:cubicBezTo>
                <a:cubicBezTo>
                  <a:pt x="1575791" y="576143"/>
                  <a:pt x="1568983" y="583357"/>
                  <a:pt x="1564005" y="591790"/>
                </a:cubicBezTo>
                <a:cubicBezTo>
                  <a:pt x="1559026" y="600223"/>
                  <a:pt x="1556537" y="609722"/>
                  <a:pt x="1556537" y="620289"/>
                </a:cubicBezTo>
                <a:lnTo>
                  <a:pt x="1556537" y="634919"/>
                </a:lnTo>
                <a:cubicBezTo>
                  <a:pt x="1556537" y="646095"/>
                  <a:pt x="1559230" y="656001"/>
                  <a:pt x="1564614" y="664637"/>
                </a:cubicBezTo>
                <a:cubicBezTo>
                  <a:pt x="1569999" y="673273"/>
                  <a:pt x="1577264" y="680537"/>
                  <a:pt x="1586408" y="686430"/>
                </a:cubicBezTo>
                <a:lnTo>
                  <a:pt x="1586408" y="754400"/>
                </a:lnTo>
                <a:lnTo>
                  <a:pt x="1522095" y="754400"/>
                </a:lnTo>
                <a:lnTo>
                  <a:pt x="1522095" y="780004"/>
                </a:lnTo>
                <a:lnTo>
                  <a:pt x="1779956" y="780004"/>
                </a:lnTo>
                <a:lnTo>
                  <a:pt x="1779956" y="754400"/>
                </a:lnTo>
                <a:lnTo>
                  <a:pt x="1715643" y="754400"/>
                </a:lnTo>
                <a:lnTo>
                  <a:pt x="1715643" y="686430"/>
                </a:lnTo>
                <a:cubicBezTo>
                  <a:pt x="1724787" y="680537"/>
                  <a:pt x="1732051" y="673273"/>
                  <a:pt x="1737436" y="664637"/>
                </a:cubicBezTo>
                <a:cubicBezTo>
                  <a:pt x="1742821" y="656001"/>
                  <a:pt x="1745513" y="646095"/>
                  <a:pt x="1745513" y="634919"/>
                </a:cubicBezTo>
                <a:lnTo>
                  <a:pt x="1745513" y="620289"/>
                </a:lnTo>
                <a:cubicBezTo>
                  <a:pt x="1745513" y="609722"/>
                  <a:pt x="1743024" y="600223"/>
                  <a:pt x="1738046" y="591790"/>
                </a:cubicBezTo>
                <a:cubicBezTo>
                  <a:pt x="1733067" y="583357"/>
                  <a:pt x="1726260" y="576143"/>
                  <a:pt x="1717624" y="570149"/>
                </a:cubicBezTo>
                <a:cubicBezTo>
                  <a:pt x="1708988" y="564155"/>
                  <a:pt x="1698930" y="559582"/>
                  <a:pt x="1687449" y="556433"/>
                </a:cubicBezTo>
                <a:cubicBezTo>
                  <a:pt x="1675968" y="553283"/>
                  <a:pt x="1663827" y="551708"/>
                  <a:pt x="1651025" y="551708"/>
                </a:cubicBezTo>
                <a:close/>
                <a:moveTo>
                  <a:pt x="957986" y="547137"/>
                </a:moveTo>
                <a:cubicBezTo>
                  <a:pt x="947014" y="547137"/>
                  <a:pt x="937514" y="548660"/>
                  <a:pt x="929487" y="551708"/>
                </a:cubicBezTo>
                <a:cubicBezTo>
                  <a:pt x="921461" y="554756"/>
                  <a:pt x="914806" y="558719"/>
                  <a:pt x="909523" y="563596"/>
                </a:cubicBezTo>
                <a:cubicBezTo>
                  <a:pt x="904240" y="568473"/>
                  <a:pt x="900328" y="573908"/>
                  <a:pt x="897788" y="579902"/>
                </a:cubicBezTo>
                <a:cubicBezTo>
                  <a:pt x="895248" y="585897"/>
                  <a:pt x="893978" y="591840"/>
                  <a:pt x="893978" y="597733"/>
                </a:cubicBezTo>
                <a:lnTo>
                  <a:pt x="893978" y="608706"/>
                </a:lnTo>
                <a:cubicBezTo>
                  <a:pt x="893978" y="614599"/>
                  <a:pt x="895248" y="620543"/>
                  <a:pt x="897788" y="626537"/>
                </a:cubicBezTo>
                <a:cubicBezTo>
                  <a:pt x="900328" y="632531"/>
                  <a:pt x="904240" y="637967"/>
                  <a:pt x="909523" y="642844"/>
                </a:cubicBezTo>
                <a:cubicBezTo>
                  <a:pt x="914806" y="647721"/>
                  <a:pt x="921461" y="651683"/>
                  <a:pt x="929487" y="654731"/>
                </a:cubicBezTo>
                <a:cubicBezTo>
                  <a:pt x="937514" y="657779"/>
                  <a:pt x="947014" y="659303"/>
                  <a:pt x="957986" y="659303"/>
                </a:cubicBezTo>
                <a:cubicBezTo>
                  <a:pt x="968959" y="659303"/>
                  <a:pt x="978459" y="657779"/>
                  <a:pt x="986485" y="654731"/>
                </a:cubicBezTo>
                <a:cubicBezTo>
                  <a:pt x="994511" y="651683"/>
                  <a:pt x="1001166" y="647721"/>
                  <a:pt x="1006449" y="642844"/>
                </a:cubicBezTo>
                <a:cubicBezTo>
                  <a:pt x="1011733" y="637967"/>
                  <a:pt x="1015644" y="632531"/>
                  <a:pt x="1018184" y="626537"/>
                </a:cubicBezTo>
                <a:cubicBezTo>
                  <a:pt x="1020724" y="620543"/>
                  <a:pt x="1021994" y="614599"/>
                  <a:pt x="1021994" y="608706"/>
                </a:cubicBezTo>
                <a:lnTo>
                  <a:pt x="1021994" y="597733"/>
                </a:lnTo>
                <a:cubicBezTo>
                  <a:pt x="1021994" y="592044"/>
                  <a:pt x="1020724" y="586202"/>
                  <a:pt x="1018184" y="580207"/>
                </a:cubicBezTo>
                <a:cubicBezTo>
                  <a:pt x="1015644" y="574213"/>
                  <a:pt x="1011733" y="568777"/>
                  <a:pt x="1006449" y="563900"/>
                </a:cubicBezTo>
                <a:cubicBezTo>
                  <a:pt x="1001166" y="559024"/>
                  <a:pt x="994511" y="555010"/>
                  <a:pt x="986485" y="551861"/>
                </a:cubicBezTo>
                <a:cubicBezTo>
                  <a:pt x="978459" y="548711"/>
                  <a:pt x="968959" y="547137"/>
                  <a:pt x="957986" y="547137"/>
                </a:cubicBezTo>
                <a:close/>
                <a:moveTo>
                  <a:pt x="2220544" y="543479"/>
                </a:moveTo>
                <a:lnTo>
                  <a:pt x="2220544" y="573349"/>
                </a:lnTo>
                <a:cubicBezTo>
                  <a:pt x="2220544" y="578836"/>
                  <a:pt x="2220290" y="583763"/>
                  <a:pt x="2219782" y="588132"/>
                </a:cubicBezTo>
                <a:cubicBezTo>
                  <a:pt x="2219274" y="592501"/>
                  <a:pt x="2218309" y="596565"/>
                  <a:pt x="2216887" y="600324"/>
                </a:cubicBezTo>
                <a:cubicBezTo>
                  <a:pt x="2215464" y="604083"/>
                  <a:pt x="2213483" y="607690"/>
                  <a:pt x="2210943" y="611145"/>
                </a:cubicBezTo>
                <a:cubicBezTo>
                  <a:pt x="2208403" y="614599"/>
                  <a:pt x="2205203" y="618257"/>
                  <a:pt x="2201342" y="622117"/>
                </a:cubicBezTo>
                <a:cubicBezTo>
                  <a:pt x="2196058" y="627401"/>
                  <a:pt x="2188946" y="633598"/>
                  <a:pt x="2180006" y="640710"/>
                </a:cubicBezTo>
                <a:cubicBezTo>
                  <a:pt x="2171065" y="647822"/>
                  <a:pt x="2161413" y="655036"/>
                  <a:pt x="2151050" y="662351"/>
                </a:cubicBezTo>
                <a:lnTo>
                  <a:pt x="2168423" y="683687"/>
                </a:lnTo>
                <a:cubicBezTo>
                  <a:pt x="2176958" y="677388"/>
                  <a:pt x="2185594" y="670835"/>
                  <a:pt x="2194331" y="664027"/>
                </a:cubicBezTo>
                <a:cubicBezTo>
                  <a:pt x="2203069" y="657220"/>
                  <a:pt x="2210587" y="650870"/>
                  <a:pt x="2216887" y="644977"/>
                </a:cubicBezTo>
                <a:cubicBezTo>
                  <a:pt x="2221560" y="640710"/>
                  <a:pt x="2225827" y="636545"/>
                  <a:pt x="2229688" y="632481"/>
                </a:cubicBezTo>
                <a:cubicBezTo>
                  <a:pt x="2233549" y="628416"/>
                  <a:pt x="2235886" y="625064"/>
                  <a:pt x="2236698" y="622422"/>
                </a:cubicBezTo>
                <a:lnTo>
                  <a:pt x="2237003" y="622422"/>
                </a:lnTo>
                <a:cubicBezTo>
                  <a:pt x="2238019" y="624657"/>
                  <a:pt x="2240001" y="627248"/>
                  <a:pt x="2242947" y="630195"/>
                </a:cubicBezTo>
                <a:cubicBezTo>
                  <a:pt x="2245893" y="633141"/>
                  <a:pt x="2249703" y="636545"/>
                  <a:pt x="2254377" y="640405"/>
                </a:cubicBezTo>
                <a:cubicBezTo>
                  <a:pt x="2261692" y="646501"/>
                  <a:pt x="2268804" y="652140"/>
                  <a:pt x="2275713" y="657322"/>
                </a:cubicBezTo>
                <a:cubicBezTo>
                  <a:pt x="2282622" y="662503"/>
                  <a:pt x="2290242" y="668040"/>
                  <a:pt x="2298573" y="673933"/>
                </a:cubicBezTo>
                <a:lnTo>
                  <a:pt x="2315337" y="652597"/>
                </a:lnTo>
                <a:cubicBezTo>
                  <a:pt x="2306193" y="646501"/>
                  <a:pt x="2297608" y="640456"/>
                  <a:pt x="2289581" y="634462"/>
                </a:cubicBezTo>
                <a:cubicBezTo>
                  <a:pt x="2281555" y="628467"/>
                  <a:pt x="2273986" y="622219"/>
                  <a:pt x="2266874" y="615717"/>
                </a:cubicBezTo>
                <a:cubicBezTo>
                  <a:pt x="2263216" y="612465"/>
                  <a:pt x="2260320" y="609265"/>
                  <a:pt x="2258187" y="606115"/>
                </a:cubicBezTo>
                <a:cubicBezTo>
                  <a:pt x="2256053" y="602966"/>
                  <a:pt x="2254479" y="599664"/>
                  <a:pt x="2253463" y="596209"/>
                </a:cubicBezTo>
                <a:cubicBezTo>
                  <a:pt x="2252446" y="592755"/>
                  <a:pt x="2251786" y="589097"/>
                  <a:pt x="2251481" y="585237"/>
                </a:cubicBezTo>
                <a:cubicBezTo>
                  <a:pt x="2251177" y="581376"/>
                  <a:pt x="2251024" y="577007"/>
                  <a:pt x="2251024" y="572130"/>
                </a:cubicBezTo>
                <a:lnTo>
                  <a:pt x="2251024" y="543479"/>
                </a:lnTo>
                <a:close/>
                <a:moveTo>
                  <a:pt x="2584247" y="542260"/>
                </a:moveTo>
                <a:lnTo>
                  <a:pt x="2584247" y="605048"/>
                </a:lnTo>
                <a:lnTo>
                  <a:pt x="2544013" y="605048"/>
                </a:lnTo>
                <a:lnTo>
                  <a:pt x="2544013" y="563900"/>
                </a:lnTo>
                <a:lnTo>
                  <a:pt x="2436419" y="563900"/>
                </a:lnTo>
                <a:lnTo>
                  <a:pt x="2436419" y="589808"/>
                </a:lnTo>
                <a:lnTo>
                  <a:pt x="2514448" y="589808"/>
                </a:lnTo>
                <a:lnTo>
                  <a:pt x="2514448" y="616021"/>
                </a:lnTo>
                <a:cubicBezTo>
                  <a:pt x="2514448" y="622930"/>
                  <a:pt x="2514295" y="629382"/>
                  <a:pt x="2513990" y="635376"/>
                </a:cubicBezTo>
                <a:cubicBezTo>
                  <a:pt x="2513686" y="641371"/>
                  <a:pt x="2512771" y="647162"/>
                  <a:pt x="2511247" y="652750"/>
                </a:cubicBezTo>
                <a:cubicBezTo>
                  <a:pt x="2509723" y="658338"/>
                  <a:pt x="2507234" y="664027"/>
                  <a:pt x="2503779" y="669819"/>
                </a:cubicBezTo>
                <a:cubicBezTo>
                  <a:pt x="2500325" y="675610"/>
                  <a:pt x="2495398" y="681706"/>
                  <a:pt x="2488996" y="688107"/>
                </a:cubicBezTo>
                <a:cubicBezTo>
                  <a:pt x="2482596" y="694507"/>
                  <a:pt x="2474468" y="701467"/>
                  <a:pt x="2464612" y="708985"/>
                </a:cubicBezTo>
                <a:cubicBezTo>
                  <a:pt x="2454757" y="716504"/>
                  <a:pt x="2442718" y="724835"/>
                  <a:pt x="2428494" y="733979"/>
                </a:cubicBezTo>
                <a:lnTo>
                  <a:pt x="2445258" y="757449"/>
                </a:lnTo>
                <a:cubicBezTo>
                  <a:pt x="2459075" y="748305"/>
                  <a:pt x="2471064" y="739923"/>
                  <a:pt x="2481224" y="732303"/>
                </a:cubicBezTo>
                <a:cubicBezTo>
                  <a:pt x="2491384" y="724683"/>
                  <a:pt x="2500071" y="717520"/>
                  <a:pt x="2507285" y="710814"/>
                </a:cubicBezTo>
                <a:cubicBezTo>
                  <a:pt x="2514498" y="704108"/>
                  <a:pt x="2520391" y="697657"/>
                  <a:pt x="2524963" y="691459"/>
                </a:cubicBezTo>
                <a:cubicBezTo>
                  <a:pt x="2529535" y="685262"/>
                  <a:pt x="2533193" y="679064"/>
                  <a:pt x="2535936" y="672867"/>
                </a:cubicBezTo>
                <a:cubicBezTo>
                  <a:pt x="2538679" y="666669"/>
                  <a:pt x="2540609" y="660167"/>
                  <a:pt x="2541727" y="653359"/>
                </a:cubicBezTo>
                <a:cubicBezTo>
                  <a:pt x="2542845" y="646552"/>
                  <a:pt x="2543505" y="639186"/>
                  <a:pt x="2543708" y="631261"/>
                </a:cubicBezTo>
                <a:lnTo>
                  <a:pt x="2584247" y="631261"/>
                </a:lnTo>
                <a:lnTo>
                  <a:pt x="2584247" y="677591"/>
                </a:lnTo>
                <a:lnTo>
                  <a:pt x="2543099" y="677591"/>
                </a:lnTo>
                <a:lnTo>
                  <a:pt x="2543099" y="703804"/>
                </a:lnTo>
                <a:lnTo>
                  <a:pt x="2584247" y="703804"/>
                </a:lnTo>
                <a:lnTo>
                  <a:pt x="2584247" y="803778"/>
                </a:lnTo>
                <a:lnTo>
                  <a:pt x="2613812" y="803778"/>
                </a:lnTo>
                <a:lnTo>
                  <a:pt x="2613812" y="542260"/>
                </a:lnTo>
                <a:close/>
                <a:moveTo>
                  <a:pt x="1046073" y="541345"/>
                </a:moveTo>
                <a:lnTo>
                  <a:pt x="1046073" y="722092"/>
                </a:lnTo>
                <a:lnTo>
                  <a:pt x="997915" y="722092"/>
                </a:lnTo>
                <a:lnTo>
                  <a:pt x="997915" y="747390"/>
                </a:lnTo>
                <a:lnTo>
                  <a:pt x="1046073" y="747390"/>
                </a:lnTo>
                <a:lnTo>
                  <a:pt x="1046073" y="809874"/>
                </a:lnTo>
                <a:lnTo>
                  <a:pt x="1075639" y="809874"/>
                </a:lnTo>
                <a:lnTo>
                  <a:pt x="1075639" y="541345"/>
                </a:lnTo>
                <a:close/>
                <a:moveTo>
                  <a:pt x="2641549" y="536468"/>
                </a:moveTo>
                <a:lnTo>
                  <a:pt x="2641549" y="817494"/>
                </a:lnTo>
                <a:lnTo>
                  <a:pt x="2671115" y="817494"/>
                </a:lnTo>
                <a:lnTo>
                  <a:pt x="2671115" y="536468"/>
                </a:lnTo>
                <a:close/>
                <a:moveTo>
                  <a:pt x="2354351" y="536468"/>
                </a:moveTo>
                <a:lnTo>
                  <a:pt x="2354351" y="587675"/>
                </a:lnTo>
                <a:lnTo>
                  <a:pt x="2298268" y="587675"/>
                </a:lnTo>
                <a:lnTo>
                  <a:pt x="2298268" y="614193"/>
                </a:lnTo>
                <a:lnTo>
                  <a:pt x="2354351" y="614193"/>
                </a:lnTo>
                <a:lnTo>
                  <a:pt x="2354351" y="676981"/>
                </a:lnTo>
                <a:lnTo>
                  <a:pt x="2384222" y="676981"/>
                </a:lnTo>
                <a:lnTo>
                  <a:pt x="2384222" y="536468"/>
                </a:lnTo>
                <a:close/>
                <a:moveTo>
                  <a:pt x="2003146" y="536468"/>
                </a:moveTo>
                <a:lnTo>
                  <a:pt x="2003146" y="610840"/>
                </a:lnTo>
                <a:lnTo>
                  <a:pt x="1938833" y="610840"/>
                </a:lnTo>
                <a:cubicBezTo>
                  <a:pt x="1939036" y="609824"/>
                  <a:pt x="1939138" y="608706"/>
                  <a:pt x="1939138" y="607487"/>
                </a:cubicBezTo>
                <a:cubicBezTo>
                  <a:pt x="1939138" y="606268"/>
                  <a:pt x="1939138" y="605048"/>
                  <a:pt x="1939138" y="603829"/>
                </a:cubicBezTo>
                <a:lnTo>
                  <a:pt x="1939138" y="554452"/>
                </a:lnTo>
                <a:lnTo>
                  <a:pt x="1819351" y="554452"/>
                </a:lnTo>
                <a:lnTo>
                  <a:pt x="1819351" y="580055"/>
                </a:lnTo>
                <a:lnTo>
                  <a:pt x="1909572" y="580055"/>
                </a:lnTo>
                <a:lnTo>
                  <a:pt x="1909572" y="602305"/>
                </a:lnTo>
                <a:cubicBezTo>
                  <a:pt x="1909572" y="610027"/>
                  <a:pt x="1908353" y="616936"/>
                  <a:pt x="1905914" y="623032"/>
                </a:cubicBezTo>
                <a:cubicBezTo>
                  <a:pt x="1903476" y="629128"/>
                  <a:pt x="1898599" y="635274"/>
                  <a:pt x="1891284" y="641472"/>
                </a:cubicBezTo>
                <a:cubicBezTo>
                  <a:pt x="1883969" y="647670"/>
                  <a:pt x="1873656" y="654274"/>
                  <a:pt x="1860347" y="661284"/>
                </a:cubicBezTo>
                <a:cubicBezTo>
                  <a:pt x="1847037" y="668295"/>
                  <a:pt x="1829511" y="676575"/>
                  <a:pt x="1807769" y="686125"/>
                </a:cubicBezTo>
                <a:lnTo>
                  <a:pt x="1819656" y="710509"/>
                </a:lnTo>
                <a:cubicBezTo>
                  <a:pt x="1837334" y="702991"/>
                  <a:pt x="1852625" y="696082"/>
                  <a:pt x="1865528" y="689783"/>
                </a:cubicBezTo>
                <a:cubicBezTo>
                  <a:pt x="1878432" y="683484"/>
                  <a:pt x="1889353" y="677439"/>
                  <a:pt x="1898294" y="671647"/>
                </a:cubicBezTo>
                <a:cubicBezTo>
                  <a:pt x="1907235" y="665856"/>
                  <a:pt x="1914500" y="660167"/>
                  <a:pt x="1920087" y="654579"/>
                </a:cubicBezTo>
                <a:cubicBezTo>
                  <a:pt x="1925675" y="648990"/>
                  <a:pt x="1929892" y="643047"/>
                  <a:pt x="1932737" y="636748"/>
                </a:cubicBezTo>
                <a:lnTo>
                  <a:pt x="2003146" y="636748"/>
                </a:lnTo>
                <a:lnTo>
                  <a:pt x="2003146" y="737027"/>
                </a:lnTo>
                <a:lnTo>
                  <a:pt x="2033016" y="737027"/>
                </a:lnTo>
                <a:lnTo>
                  <a:pt x="2033016" y="536468"/>
                </a:lnTo>
                <a:close/>
                <a:moveTo>
                  <a:pt x="1364971" y="536468"/>
                </a:moveTo>
                <a:lnTo>
                  <a:pt x="1364971" y="635224"/>
                </a:lnTo>
                <a:lnTo>
                  <a:pt x="1310716" y="635224"/>
                </a:lnTo>
                <a:cubicBezTo>
                  <a:pt x="1310513" y="622219"/>
                  <a:pt x="1308633" y="610738"/>
                  <a:pt x="1305077" y="600781"/>
                </a:cubicBezTo>
                <a:cubicBezTo>
                  <a:pt x="1301521" y="590824"/>
                  <a:pt x="1296594" y="582493"/>
                  <a:pt x="1290294" y="575788"/>
                </a:cubicBezTo>
                <a:cubicBezTo>
                  <a:pt x="1283995" y="569082"/>
                  <a:pt x="1276579" y="564053"/>
                  <a:pt x="1268044" y="560700"/>
                </a:cubicBezTo>
                <a:cubicBezTo>
                  <a:pt x="1259510" y="557347"/>
                  <a:pt x="1250162" y="555671"/>
                  <a:pt x="1240002" y="555671"/>
                </a:cubicBezTo>
                <a:cubicBezTo>
                  <a:pt x="1229639" y="555671"/>
                  <a:pt x="1220140" y="557398"/>
                  <a:pt x="1211504" y="560853"/>
                </a:cubicBezTo>
                <a:cubicBezTo>
                  <a:pt x="1202868" y="564307"/>
                  <a:pt x="1195451" y="569438"/>
                  <a:pt x="1189253" y="576245"/>
                </a:cubicBezTo>
                <a:cubicBezTo>
                  <a:pt x="1183056" y="583052"/>
                  <a:pt x="1178179" y="591536"/>
                  <a:pt x="1174623" y="601696"/>
                </a:cubicBezTo>
                <a:cubicBezTo>
                  <a:pt x="1171067" y="611856"/>
                  <a:pt x="1169289" y="623641"/>
                  <a:pt x="1169289" y="637053"/>
                </a:cubicBezTo>
                <a:lnTo>
                  <a:pt x="1169289" y="668752"/>
                </a:lnTo>
                <a:cubicBezTo>
                  <a:pt x="1169289" y="682163"/>
                  <a:pt x="1171067" y="693949"/>
                  <a:pt x="1174623" y="704108"/>
                </a:cubicBezTo>
                <a:cubicBezTo>
                  <a:pt x="1178179" y="714269"/>
                  <a:pt x="1183056" y="722701"/>
                  <a:pt x="1189253" y="729407"/>
                </a:cubicBezTo>
                <a:cubicBezTo>
                  <a:pt x="1195451" y="736113"/>
                  <a:pt x="1202868" y="741192"/>
                  <a:pt x="1211504" y="744647"/>
                </a:cubicBezTo>
                <a:cubicBezTo>
                  <a:pt x="1220140" y="748101"/>
                  <a:pt x="1229639" y="749829"/>
                  <a:pt x="1240002" y="749829"/>
                </a:cubicBezTo>
                <a:cubicBezTo>
                  <a:pt x="1250366" y="749829"/>
                  <a:pt x="1259865" y="748101"/>
                  <a:pt x="1268501" y="744647"/>
                </a:cubicBezTo>
                <a:cubicBezTo>
                  <a:pt x="1277137" y="741192"/>
                  <a:pt x="1284554" y="736113"/>
                  <a:pt x="1290752" y="729407"/>
                </a:cubicBezTo>
                <a:cubicBezTo>
                  <a:pt x="1296949" y="722701"/>
                  <a:pt x="1301826" y="714269"/>
                  <a:pt x="1305382" y="704108"/>
                </a:cubicBezTo>
                <a:cubicBezTo>
                  <a:pt x="1308938" y="693949"/>
                  <a:pt x="1310716" y="682163"/>
                  <a:pt x="1310716" y="668752"/>
                </a:cubicBezTo>
                <a:lnTo>
                  <a:pt x="1310716" y="661741"/>
                </a:lnTo>
                <a:lnTo>
                  <a:pt x="1364971" y="661741"/>
                </a:lnTo>
                <a:lnTo>
                  <a:pt x="1364971" y="817494"/>
                </a:lnTo>
                <a:lnTo>
                  <a:pt x="1395146" y="817494"/>
                </a:lnTo>
                <a:lnTo>
                  <a:pt x="1395146" y="536468"/>
                </a:lnTo>
                <a:close/>
                <a:moveTo>
                  <a:pt x="1100023" y="536468"/>
                </a:moveTo>
                <a:lnTo>
                  <a:pt x="1100023" y="817494"/>
                </a:lnTo>
                <a:lnTo>
                  <a:pt x="1129589" y="817494"/>
                </a:lnTo>
                <a:lnTo>
                  <a:pt x="1129589" y="536468"/>
                </a:lnTo>
                <a:close/>
                <a:moveTo>
                  <a:pt x="1533296" y="396718"/>
                </a:moveTo>
                <a:lnTo>
                  <a:pt x="1520495" y="466212"/>
                </a:lnTo>
                <a:lnTo>
                  <a:pt x="1544879" y="466212"/>
                </a:lnTo>
                <a:lnTo>
                  <a:pt x="1568348" y="396718"/>
                </a:lnTo>
                <a:close/>
                <a:moveTo>
                  <a:pt x="607695" y="392450"/>
                </a:moveTo>
                <a:lnTo>
                  <a:pt x="607695" y="418054"/>
                </a:lnTo>
                <a:lnTo>
                  <a:pt x="865556" y="418054"/>
                </a:lnTo>
                <a:lnTo>
                  <a:pt x="865556" y="392450"/>
                </a:lnTo>
                <a:close/>
                <a:moveTo>
                  <a:pt x="1365275" y="376601"/>
                </a:moveTo>
                <a:cubicBezTo>
                  <a:pt x="1373810" y="376601"/>
                  <a:pt x="1381633" y="377363"/>
                  <a:pt x="1388745" y="378887"/>
                </a:cubicBezTo>
                <a:cubicBezTo>
                  <a:pt x="1395857" y="380411"/>
                  <a:pt x="1401953" y="382443"/>
                  <a:pt x="1407033" y="384983"/>
                </a:cubicBezTo>
                <a:cubicBezTo>
                  <a:pt x="1412113" y="387523"/>
                  <a:pt x="1416075" y="390469"/>
                  <a:pt x="1418920" y="393822"/>
                </a:cubicBezTo>
                <a:cubicBezTo>
                  <a:pt x="1421765" y="397175"/>
                  <a:pt x="1423187" y="400680"/>
                  <a:pt x="1423187" y="404338"/>
                </a:cubicBezTo>
                <a:lnTo>
                  <a:pt x="1423187" y="411043"/>
                </a:lnTo>
                <a:cubicBezTo>
                  <a:pt x="1423187" y="414701"/>
                  <a:pt x="1421765" y="418206"/>
                  <a:pt x="1418920" y="421559"/>
                </a:cubicBezTo>
                <a:cubicBezTo>
                  <a:pt x="1416075" y="424912"/>
                  <a:pt x="1412113" y="427858"/>
                  <a:pt x="1407033" y="430398"/>
                </a:cubicBezTo>
                <a:cubicBezTo>
                  <a:pt x="1401953" y="432938"/>
                  <a:pt x="1395857" y="434970"/>
                  <a:pt x="1388745" y="436494"/>
                </a:cubicBezTo>
                <a:cubicBezTo>
                  <a:pt x="1381633" y="438018"/>
                  <a:pt x="1373810" y="438780"/>
                  <a:pt x="1365275" y="438780"/>
                </a:cubicBezTo>
                <a:cubicBezTo>
                  <a:pt x="1356741" y="438780"/>
                  <a:pt x="1348918" y="438018"/>
                  <a:pt x="1341806" y="436494"/>
                </a:cubicBezTo>
                <a:cubicBezTo>
                  <a:pt x="1334694" y="434970"/>
                  <a:pt x="1328598" y="432938"/>
                  <a:pt x="1323518" y="430398"/>
                </a:cubicBezTo>
                <a:cubicBezTo>
                  <a:pt x="1318438" y="427858"/>
                  <a:pt x="1314475" y="424912"/>
                  <a:pt x="1311631" y="421559"/>
                </a:cubicBezTo>
                <a:cubicBezTo>
                  <a:pt x="1308786" y="418206"/>
                  <a:pt x="1307363" y="414701"/>
                  <a:pt x="1307363" y="411043"/>
                </a:cubicBezTo>
                <a:lnTo>
                  <a:pt x="1307363" y="404338"/>
                </a:lnTo>
                <a:cubicBezTo>
                  <a:pt x="1307363" y="400680"/>
                  <a:pt x="1308786" y="397175"/>
                  <a:pt x="1311631" y="393822"/>
                </a:cubicBezTo>
                <a:cubicBezTo>
                  <a:pt x="1314475" y="390469"/>
                  <a:pt x="1318438" y="387523"/>
                  <a:pt x="1323518" y="384983"/>
                </a:cubicBezTo>
                <a:cubicBezTo>
                  <a:pt x="1328598" y="382443"/>
                  <a:pt x="1334694" y="380411"/>
                  <a:pt x="1341806" y="378887"/>
                </a:cubicBezTo>
                <a:cubicBezTo>
                  <a:pt x="1348918" y="377363"/>
                  <a:pt x="1356741" y="376601"/>
                  <a:pt x="1365275" y="376601"/>
                </a:cubicBezTo>
                <a:close/>
                <a:moveTo>
                  <a:pt x="1365275" y="351912"/>
                </a:moveTo>
                <a:cubicBezTo>
                  <a:pt x="1351864" y="351912"/>
                  <a:pt x="1339723" y="353182"/>
                  <a:pt x="1328852" y="355722"/>
                </a:cubicBezTo>
                <a:cubicBezTo>
                  <a:pt x="1317981" y="358262"/>
                  <a:pt x="1308735" y="361767"/>
                  <a:pt x="1301115" y="366238"/>
                </a:cubicBezTo>
                <a:cubicBezTo>
                  <a:pt x="1293495" y="370708"/>
                  <a:pt x="1287653" y="376042"/>
                  <a:pt x="1283589" y="382240"/>
                </a:cubicBezTo>
                <a:cubicBezTo>
                  <a:pt x="1279525" y="388437"/>
                  <a:pt x="1277493" y="395194"/>
                  <a:pt x="1277493" y="402509"/>
                </a:cubicBezTo>
                <a:lnTo>
                  <a:pt x="1277493" y="412872"/>
                </a:lnTo>
                <a:cubicBezTo>
                  <a:pt x="1277493" y="419984"/>
                  <a:pt x="1279525" y="426639"/>
                  <a:pt x="1283589" y="432837"/>
                </a:cubicBezTo>
                <a:cubicBezTo>
                  <a:pt x="1287653" y="439034"/>
                  <a:pt x="1293495" y="444419"/>
                  <a:pt x="1301115" y="448991"/>
                </a:cubicBezTo>
                <a:cubicBezTo>
                  <a:pt x="1308735" y="453563"/>
                  <a:pt x="1317981" y="457119"/>
                  <a:pt x="1328852" y="459659"/>
                </a:cubicBezTo>
                <a:cubicBezTo>
                  <a:pt x="1339723" y="462199"/>
                  <a:pt x="1351864" y="463469"/>
                  <a:pt x="1365275" y="463469"/>
                </a:cubicBezTo>
                <a:cubicBezTo>
                  <a:pt x="1378686" y="463469"/>
                  <a:pt x="1390828" y="462148"/>
                  <a:pt x="1401699" y="459506"/>
                </a:cubicBezTo>
                <a:cubicBezTo>
                  <a:pt x="1412570" y="456865"/>
                  <a:pt x="1421816" y="453258"/>
                  <a:pt x="1429436" y="448686"/>
                </a:cubicBezTo>
                <a:cubicBezTo>
                  <a:pt x="1437056" y="444114"/>
                  <a:pt x="1442898" y="438780"/>
                  <a:pt x="1446962" y="432684"/>
                </a:cubicBezTo>
                <a:cubicBezTo>
                  <a:pt x="1451026" y="426588"/>
                  <a:pt x="1453058" y="419984"/>
                  <a:pt x="1453058" y="412872"/>
                </a:cubicBezTo>
                <a:lnTo>
                  <a:pt x="1453058" y="402509"/>
                </a:lnTo>
                <a:cubicBezTo>
                  <a:pt x="1453058" y="395194"/>
                  <a:pt x="1450975" y="388488"/>
                  <a:pt x="1446809" y="382392"/>
                </a:cubicBezTo>
                <a:cubicBezTo>
                  <a:pt x="1442644" y="376296"/>
                  <a:pt x="1436751" y="370962"/>
                  <a:pt x="1429131" y="366390"/>
                </a:cubicBezTo>
                <a:cubicBezTo>
                  <a:pt x="1421511" y="361818"/>
                  <a:pt x="1412316" y="358262"/>
                  <a:pt x="1401547" y="355722"/>
                </a:cubicBezTo>
                <a:cubicBezTo>
                  <a:pt x="1390777" y="353182"/>
                  <a:pt x="1378686" y="351912"/>
                  <a:pt x="1365275" y="351912"/>
                </a:cubicBezTo>
                <a:close/>
                <a:moveTo>
                  <a:pt x="1236345" y="306192"/>
                </a:moveTo>
                <a:lnTo>
                  <a:pt x="1236345" y="331795"/>
                </a:lnTo>
                <a:lnTo>
                  <a:pt x="1494206" y="331795"/>
                </a:lnTo>
                <a:lnTo>
                  <a:pt x="1494206" y="306192"/>
                </a:lnTo>
                <a:close/>
                <a:moveTo>
                  <a:pt x="381762" y="289428"/>
                </a:moveTo>
                <a:lnTo>
                  <a:pt x="452780" y="289428"/>
                </a:lnTo>
                <a:lnTo>
                  <a:pt x="452780" y="355874"/>
                </a:lnTo>
                <a:lnTo>
                  <a:pt x="381762" y="355874"/>
                </a:lnTo>
                <a:close/>
                <a:moveTo>
                  <a:pt x="977493" y="200427"/>
                </a:moveTo>
                <a:lnTo>
                  <a:pt x="977493" y="226335"/>
                </a:lnTo>
                <a:lnTo>
                  <a:pt x="1073506" y="226335"/>
                </a:lnTo>
                <a:lnTo>
                  <a:pt x="1073506" y="254071"/>
                </a:lnTo>
                <a:cubicBezTo>
                  <a:pt x="1073506" y="261387"/>
                  <a:pt x="1073251" y="267990"/>
                  <a:pt x="1072743" y="273883"/>
                </a:cubicBezTo>
                <a:cubicBezTo>
                  <a:pt x="1072235" y="279776"/>
                  <a:pt x="1070915" y="285415"/>
                  <a:pt x="1068781" y="290800"/>
                </a:cubicBezTo>
                <a:cubicBezTo>
                  <a:pt x="1066647" y="296185"/>
                  <a:pt x="1063447" y="301569"/>
                  <a:pt x="1059180" y="306954"/>
                </a:cubicBezTo>
                <a:cubicBezTo>
                  <a:pt x="1054913" y="312339"/>
                  <a:pt x="1049020" y="318130"/>
                  <a:pt x="1041501" y="324328"/>
                </a:cubicBezTo>
                <a:cubicBezTo>
                  <a:pt x="1033983" y="330525"/>
                  <a:pt x="1024585" y="337332"/>
                  <a:pt x="1013308" y="344749"/>
                </a:cubicBezTo>
                <a:cubicBezTo>
                  <a:pt x="1002030" y="352166"/>
                  <a:pt x="988263" y="360650"/>
                  <a:pt x="972007" y="370200"/>
                </a:cubicBezTo>
                <a:lnTo>
                  <a:pt x="987857" y="394279"/>
                </a:lnTo>
                <a:cubicBezTo>
                  <a:pt x="1006348" y="383103"/>
                  <a:pt x="1022045" y="373146"/>
                  <a:pt x="1034948" y="364409"/>
                </a:cubicBezTo>
                <a:cubicBezTo>
                  <a:pt x="1047851" y="355671"/>
                  <a:pt x="1058621" y="347645"/>
                  <a:pt x="1067257" y="340330"/>
                </a:cubicBezTo>
                <a:cubicBezTo>
                  <a:pt x="1075893" y="333014"/>
                  <a:pt x="1082599" y="326156"/>
                  <a:pt x="1087374" y="319756"/>
                </a:cubicBezTo>
                <a:cubicBezTo>
                  <a:pt x="1092149" y="313355"/>
                  <a:pt x="1095756" y="306853"/>
                  <a:pt x="1098194" y="300248"/>
                </a:cubicBezTo>
                <a:cubicBezTo>
                  <a:pt x="1100633" y="293645"/>
                  <a:pt x="1102106" y="286634"/>
                  <a:pt x="1102614" y="279217"/>
                </a:cubicBezTo>
                <a:cubicBezTo>
                  <a:pt x="1103122" y="271801"/>
                  <a:pt x="1103376" y="263520"/>
                  <a:pt x="1103376" y="254376"/>
                </a:cubicBezTo>
                <a:lnTo>
                  <a:pt x="1103376" y="200427"/>
                </a:lnTo>
                <a:close/>
                <a:moveTo>
                  <a:pt x="351891" y="197378"/>
                </a:moveTo>
                <a:lnTo>
                  <a:pt x="351891" y="381782"/>
                </a:lnTo>
                <a:lnTo>
                  <a:pt x="482651" y="381782"/>
                </a:lnTo>
                <a:lnTo>
                  <a:pt x="482651" y="197378"/>
                </a:lnTo>
                <a:lnTo>
                  <a:pt x="452780" y="197378"/>
                </a:lnTo>
                <a:lnTo>
                  <a:pt x="452780" y="263825"/>
                </a:lnTo>
                <a:lnTo>
                  <a:pt x="381762" y="263825"/>
                </a:lnTo>
                <a:lnTo>
                  <a:pt x="381762" y="197378"/>
                </a:lnTo>
                <a:close/>
                <a:moveTo>
                  <a:pt x="124739" y="194940"/>
                </a:moveTo>
                <a:lnTo>
                  <a:pt x="124739" y="262606"/>
                </a:lnTo>
                <a:cubicBezTo>
                  <a:pt x="124739" y="268092"/>
                  <a:pt x="124384" y="273121"/>
                  <a:pt x="123672" y="277693"/>
                </a:cubicBezTo>
                <a:cubicBezTo>
                  <a:pt x="122961" y="282265"/>
                  <a:pt x="121742" y="286736"/>
                  <a:pt x="120015" y="291104"/>
                </a:cubicBezTo>
                <a:cubicBezTo>
                  <a:pt x="118288" y="295473"/>
                  <a:pt x="115900" y="299893"/>
                  <a:pt x="112852" y="304363"/>
                </a:cubicBezTo>
                <a:cubicBezTo>
                  <a:pt x="109804" y="308834"/>
                  <a:pt x="105943" y="313711"/>
                  <a:pt x="101270" y="318994"/>
                </a:cubicBezTo>
                <a:cubicBezTo>
                  <a:pt x="87655" y="334030"/>
                  <a:pt x="71603" y="349779"/>
                  <a:pt x="53111" y="366238"/>
                </a:cubicBezTo>
                <a:lnTo>
                  <a:pt x="72923" y="386659"/>
                </a:lnTo>
                <a:cubicBezTo>
                  <a:pt x="83287" y="377109"/>
                  <a:pt x="92532" y="368321"/>
                  <a:pt x="100660" y="360294"/>
                </a:cubicBezTo>
                <a:cubicBezTo>
                  <a:pt x="108788" y="352268"/>
                  <a:pt x="116002" y="344800"/>
                  <a:pt x="122301" y="337891"/>
                </a:cubicBezTo>
                <a:cubicBezTo>
                  <a:pt x="127178" y="332608"/>
                  <a:pt x="130988" y="328239"/>
                  <a:pt x="133731" y="324785"/>
                </a:cubicBezTo>
                <a:cubicBezTo>
                  <a:pt x="136474" y="321330"/>
                  <a:pt x="138557" y="317876"/>
                  <a:pt x="139979" y="314422"/>
                </a:cubicBezTo>
                <a:lnTo>
                  <a:pt x="140284" y="314422"/>
                </a:lnTo>
                <a:cubicBezTo>
                  <a:pt x="141503" y="317470"/>
                  <a:pt x="143789" y="321026"/>
                  <a:pt x="147142" y="325090"/>
                </a:cubicBezTo>
                <a:cubicBezTo>
                  <a:pt x="150495" y="329154"/>
                  <a:pt x="154305" y="333522"/>
                  <a:pt x="158572" y="338196"/>
                </a:cubicBezTo>
                <a:cubicBezTo>
                  <a:pt x="164465" y="344495"/>
                  <a:pt x="171018" y="351252"/>
                  <a:pt x="178232" y="358465"/>
                </a:cubicBezTo>
                <a:cubicBezTo>
                  <a:pt x="185445" y="365679"/>
                  <a:pt x="194335" y="374163"/>
                  <a:pt x="204902" y="383916"/>
                </a:cubicBezTo>
                <a:lnTo>
                  <a:pt x="224409" y="363190"/>
                </a:lnTo>
                <a:cubicBezTo>
                  <a:pt x="215265" y="355062"/>
                  <a:pt x="207137" y="347594"/>
                  <a:pt x="200025" y="340787"/>
                </a:cubicBezTo>
                <a:cubicBezTo>
                  <a:pt x="192913" y="333980"/>
                  <a:pt x="186106" y="327020"/>
                  <a:pt x="179603" y="319908"/>
                </a:cubicBezTo>
                <a:cubicBezTo>
                  <a:pt x="174930" y="314828"/>
                  <a:pt x="171018" y="310104"/>
                  <a:pt x="167869" y="305735"/>
                </a:cubicBezTo>
                <a:cubicBezTo>
                  <a:pt x="164719" y="301366"/>
                  <a:pt x="162230" y="296997"/>
                  <a:pt x="160401" y="292629"/>
                </a:cubicBezTo>
                <a:cubicBezTo>
                  <a:pt x="158572" y="288260"/>
                  <a:pt x="157251" y="283688"/>
                  <a:pt x="156439" y="278912"/>
                </a:cubicBezTo>
                <a:cubicBezTo>
                  <a:pt x="155626" y="274137"/>
                  <a:pt x="155219" y="268702"/>
                  <a:pt x="155219" y="262606"/>
                </a:cubicBezTo>
                <a:lnTo>
                  <a:pt x="155219" y="194940"/>
                </a:lnTo>
                <a:close/>
                <a:moveTo>
                  <a:pt x="721385" y="194330"/>
                </a:moveTo>
                <a:lnTo>
                  <a:pt x="721385" y="225115"/>
                </a:lnTo>
                <a:cubicBezTo>
                  <a:pt x="721385" y="232634"/>
                  <a:pt x="720928" y="239187"/>
                  <a:pt x="720014" y="244775"/>
                </a:cubicBezTo>
                <a:cubicBezTo>
                  <a:pt x="719099" y="250363"/>
                  <a:pt x="717372" y="255494"/>
                  <a:pt x="714832" y="260167"/>
                </a:cubicBezTo>
                <a:cubicBezTo>
                  <a:pt x="712292" y="264841"/>
                  <a:pt x="708787" y="269311"/>
                  <a:pt x="704316" y="273578"/>
                </a:cubicBezTo>
                <a:cubicBezTo>
                  <a:pt x="699846" y="277846"/>
                  <a:pt x="694156" y="282316"/>
                  <a:pt x="687248" y="286990"/>
                </a:cubicBezTo>
                <a:cubicBezTo>
                  <a:pt x="677088" y="293898"/>
                  <a:pt x="666928" y="300299"/>
                  <a:pt x="656768" y="306192"/>
                </a:cubicBezTo>
                <a:cubicBezTo>
                  <a:pt x="646608" y="312085"/>
                  <a:pt x="635432" y="318384"/>
                  <a:pt x="623240" y="325090"/>
                </a:cubicBezTo>
                <a:lnTo>
                  <a:pt x="638175" y="348864"/>
                </a:lnTo>
                <a:cubicBezTo>
                  <a:pt x="650977" y="341752"/>
                  <a:pt x="662356" y="335199"/>
                  <a:pt x="672313" y="329204"/>
                </a:cubicBezTo>
                <a:cubicBezTo>
                  <a:pt x="682269" y="323210"/>
                  <a:pt x="691718" y="317368"/>
                  <a:pt x="700659" y="311679"/>
                </a:cubicBezTo>
                <a:cubicBezTo>
                  <a:pt x="711022" y="305176"/>
                  <a:pt x="719201" y="299283"/>
                  <a:pt x="725195" y="294000"/>
                </a:cubicBezTo>
                <a:cubicBezTo>
                  <a:pt x="731190" y="288717"/>
                  <a:pt x="735000" y="284348"/>
                  <a:pt x="736625" y="280894"/>
                </a:cubicBezTo>
                <a:lnTo>
                  <a:pt x="736930" y="280894"/>
                </a:lnTo>
                <a:cubicBezTo>
                  <a:pt x="738556" y="284348"/>
                  <a:pt x="742417" y="288666"/>
                  <a:pt x="748512" y="293848"/>
                </a:cubicBezTo>
                <a:cubicBezTo>
                  <a:pt x="754609" y="299029"/>
                  <a:pt x="762635" y="304770"/>
                  <a:pt x="772592" y="311069"/>
                </a:cubicBezTo>
                <a:cubicBezTo>
                  <a:pt x="781736" y="316962"/>
                  <a:pt x="791693" y="323007"/>
                  <a:pt x="802462" y="329204"/>
                </a:cubicBezTo>
                <a:cubicBezTo>
                  <a:pt x="813231" y="335402"/>
                  <a:pt x="824306" y="341752"/>
                  <a:pt x="835685" y="348254"/>
                </a:cubicBezTo>
                <a:lnTo>
                  <a:pt x="850316" y="324785"/>
                </a:lnTo>
                <a:cubicBezTo>
                  <a:pt x="838327" y="318282"/>
                  <a:pt x="827557" y="312288"/>
                  <a:pt x="818007" y="306802"/>
                </a:cubicBezTo>
                <a:cubicBezTo>
                  <a:pt x="808456" y="301315"/>
                  <a:pt x="798906" y="295422"/>
                  <a:pt x="789356" y="289123"/>
                </a:cubicBezTo>
                <a:cubicBezTo>
                  <a:pt x="781025" y="283637"/>
                  <a:pt x="774420" y="278659"/>
                  <a:pt x="769544" y="274188"/>
                </a:cubicBezTo>
                <a:cubicBezTo>
                  <a:pt x="764667" y="269718"/>
                  <a:pt x="760908" y="265095"/>
                  <a:pt x="758266" y="260320"/>
                </a:cubicBezTo>
                <a:cubicBezTo>
                  <a:pt x="755624" y="255545"/>
                  <a:pt x="753897" y="250363"/>
                  <a:pt x="753085" y="244775"/>
                </a:cubicBezTo>
                <a:cubicBezTo>
                  <a:pt x="752272" y="239187"/>
                  <a:pt x="751865" y="232634"/>
                  <a:pt x="751865" y="225115"/>
                </a:cubicBezTo>
                <a:lnTo>
                  <a:pt x="751865" y="194330"/>
                </a:lnTo>
                <a:close/>
                <a:moveTo>
                  <a:pt x="1275359" y="184272"/>
                </a:moveTo>
                <a:lnTo>
                  <a:pt x="1275359" y="277541"/>
                </a:lnTo>
                <a:lnTo>
                  <a:pt x="1457325" y="277541"/>
                </a:lnTo>
                <a:lnTo>
                  <a:pt x="1457325" y="251938"/>
                </a:lnTo>
                <a:lnTo>
                  <a:pt x="1305230" y="251938"/>
                </a:lnTo>
                <a:lnTo>
                  <a:pt x="1305230" y="184272"/>
                </a:lnTo>
                <a:close/>
                <a:moveTo>
                  <a:pt x="1162812" y="174519"/>
                </a:moveTo>
                <a:lnTo>
                  <a:pt x="1162812" y="455544"/>
                </a:lnTo>
                <a:lnTo>
                  <a:pt x="1192987" y="455544"/>
                </a:lnTo>
                <a:lnTo>
                  <a:pt x="1192987" y="174519"/>
                </a:lnTo>
                <a:close/>
                <a:moveTo>
                  <a:pt x="534162" y="174519"/>
                </a:moveTo>
                <a:lnTo>
                  <a:pt x="534162" y="455544"/>
                </a:lnTo>
                <a:lnTo>
                  <a:pt x="564337" y="455544"/>
                </a:lnTo>
                <a:lnTo>
                  <a:pt x="564337" y="174519"/>
                </a:lnTo>
                <a:close/>
                <a:moveTo>
                  <a:pt x="260071" y="174519"/>
                </a:moveTo>
                <a:lnTo>
                  <a:pt x="260071" y="261387"/>
                </a:lnTo>
                <a:lnTo>
                  <a:pt x="200330" y="261387"/>
                </a:lnTo>
                <a:lnTo>
                  <a:pt x="200330" y="287904"/>
                </a:lnTo>
                <a:lnTo>
                  <a:pt x="260071" y="287904"/>
                </a:lnTo>
                <a:lnTo>
                  <a:pt x="260071" y="455544"/>
                </a:lnTo>
                <a:lnTo>
                  <a:pt x="290246" y="455544"/>
                </a:lnTo>
                <a:lnTo>
                  <a:pt x="290246" y="174519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9DCD28-6F82-4FD0-A53A-991B58841D95}"/>
              </a:ext>
            </a:extLst>
          </p:cNvPr>
          <p:cNvSpPr/>
          <p:nvPr/>
        </p:nvSpPr>
        <p:spPr>
          <a:xfrm>
            <a:off x="5485721" y="2943229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F4B239-34EC-44A9-9CFF-A60B80ADD0E7}"/>
              </a:ext>
            </a:extLst>
          </p:cNvPr>
          <p:cNvGrpSpPr/>
          <p:nvPr/>
        </p:nvGrpSpPr>
        <p:grpSpPr>
          <a:xfrm>
            <a:off x="5567919" y="3025427"/>
            <a:ext cx="1032157" cy="1032157"/>
            <a:chOff x="4023402" y="3219622"/>
            <a:chExt cx="1080120" cy="108012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968EFAB5-29FE-44E9-A290-A2D7076F07AD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9EF89CA2-3CA1-44D5-88FA-276174E4EE53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52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8FCC84D8-E4D0-4B19-94F0-5753AB511C39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695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4CDC0C2A-58FB-49D1-BB35-DA7EDC797B44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3B4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2303D6A1-DF20-49AD-99F0-00AD5E724476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9AE691-FD13-42FD-80E8-E82D913E15AC}"/>
              </a:ext>
            </a:extLst>
          </p:cNvPr>
          <p:cNvGrpSpPr/>
          <p:nvPr/>
        </p:nvGrpSpPr>
        <p:grpSpPr>
          <a:xfrm>
            <a:off x="3881614" y="1481360"/>
            <a:ext cx="4428772" cy="4259759"/>
            <a:chOff x="2185685" y="1605569"/>
            <a:chExt cx="4731783" cy="45512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16F4BF-A158-47AD-8B49-D871E88920C4}"/>
                </a:ext>
              </a:extLst>
            </p:cNvPr>
            <p:cNvGrpSpPr/>
            <p:nvPr/>
          </p:nvGrpSpPr>
          <p:grpSpPr>
            <a:xfrm rot="3600000">
              <a:off x="4888007" y="1768971"/>
              <a:ext cx="1261779" cy="1898518"/>
              <a:chOff x="3970237" y="1678193"/>
              <a:chExt cx="1091921" cy="1642943"/>
            </a:xfrm>
          </p:grpSpPr>
          <p:sp>
            <p:nvSpPr>
              <p:cNvPr id="24" name="Teardrop 4">
                <a:extLst>
                  <a:ext uri="{FF2B5EF4-FFF2-40B4-BE49-F238E27FC236}">
                    <a16:creationId xmlns:a16="http://schemas.microsoft.com/office/drawing/2014/main" id="{43D80882-218B-40C3-8E28-CDB9A33A5755}"/>
                  </a:ext>
                </a:extLst>
              </p:cNvPr>
              <p:cNvSpPr/>
              <p:nvPr/>
            </p:nvSpPr>
            <p:spPr>
              <a:xfrm rot="10800000">
                <a:off x="3970237" y="1678193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15379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AD83966-6BC9-4121-A9B6-B1E1F09F682C}"/>
                  </a:ext>
                </a:extLst>
              </p:cNvPr>
              <p:cNvSpPr/>
              <p:nvPr/>
            </p:nvSpPr>
            <p:spPr>
              <a:xfrm>
                <a:off x="4136683" y="1760831"/>
                <a:ext cx="842835" cy="842835"/>
              </a:xfrm>
              <a:prstGeom prst="ellipse">
                <a:avLst/>
              </a:prstGeom>
              <a:solidFill>
                <a:srgbClr val="01537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F84DF2-043F-4282-BB37-515A412DF17C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22" name="Teardrop 4">
                <a:extLst>
                  <a:ext uri="{FF2B5EF4-FFF2-40B4-BE49-F238E27FC236}">
                    <a16:creationId xmlns:a16="http://schemas.microsoft.com/office/drawing/2014/main" id="{32358A44-BC06-42F4-B687-97E534063FEE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2BBC295-3097-4F60-8EC1-EA18263AB052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B696DD-4F14-4E39-A775-16AB8E0C4A62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20" name="Teardrop 4">
                <a:extLst>
                  <a:ext uri="{FF2B5EF4-FFF2-40B4-BE49-F238E27FC236}">
                    <a16:creationId xmlns:a16="http://schemas.microsoft.com/office/drawing/2014/main" id="{F29AB0A7-6914-452D-97D7-6D0BD04BD0B2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5273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37A63C-259A-477D-AB72-73829D671089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rgbClr val="05273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3BE5ED-12DE-4B5C-8CA1-7B934029D674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18" name="Teardrop 4">
                <a:extLst>
                  <a:ext uri="{FF2B5EF4-FFF2-40B4-BE49-F238E27FC236}">
                    <a16:creationId xmlns:a16="http://schemas.microsoft.com/office/drawing/2014/main" id="{1944C76C-16ED-46D3-8F02-EC233D00155D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695B5E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6618CE-4425-4E3B-8754-6CEE41002730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rgbClr val="695B5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3F37FB-06C3-4573-BDB4-FE0286144DB6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16" name="Teardrop 4">
                <a:extLst>
                  <a:ext uri="{FF2B5EF4-FFF2-40B4-BE49-F238E27FC236}">
                    <a16:creationId xmlns:a16="http://schemas.microsoft.com/office/drawing/2014/main" id="{10C748E0-AEE0-4A2C-BB2A-6EDB50091C2A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3B4A52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1F739-59C2-4516-A42F-5F286A60BB99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rgbClr val="3B4A5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BEBF75-4B90-444A-875A-DF1F9269A668}"/>
              </a:ext>
            </a:extLst>
          </p:cNvPr>
          <p:cNvGrpSpPr/>
          <p:nvPr/>
        </p:nvGrpSpPr>
        <p:grpSpPr>
          <a:xfrm>
            <a:off x="732929" y="3022903"/>
            <a:ext cx="3014929" cy="923331"/>
            <a:chOff x="819819" y="3646109"/>
            <a:chExt cx="1906666" cy="923331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44D35-62ED-46C8-BB7B-6B5771EC35C8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가상머신 구동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A58294-DD67-4489-A8B4-83D7D70000B8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 요청 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자동 구성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위에서 모델 학습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과금에 따라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클러스터링 하여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scale-up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10F250-AE50-498A-9F6D-4596D863A17E}"/>
              </a:ext>
            </a:extLst>
          </p:cNvPr>
          <p:cNvGrpSpPr/>
          <p:nvPr/>
        </p:nvGrpSpPr>
        <p:grpSpPr>
          <a:xfrm>
            <a:off x="1666992" y="1314241"/>
            <a:ext cx="3014929" cy="738665"/>
            <a:chOff x="819819" y="3646109"/>
            <a:chExt cx="1906666" cy="738665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EFFC66-F48F-4759-9790-AFD40F214EF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대시보드 기능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F0BC75-9A7D-4E2B-823F-FC630F8847E3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스토리지 사용량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CPU,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메모리 사용량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등 가상 머신 모니터링 가능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CC601B-909D-4CC6-835E-8E1D0AFFA98A}"/>
              </a:ext>
            </a:extLst>
          </p:cNvPr>
          <p:cNvGrpSpPr/>
          <p:nvPr/>
        </p:nvGrpSpPr>
        <p:grpSpPr>
          <a:xfrm>
            <a:off x="1992047" y="4731565"/>
            <a:ext cx="3014929" cy="923331"/>
            <a:chOff x="819819" y="3646109"/>
            <a:chExt cx="1906666" cy="923331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FAB076-3F19-4545-AE57-EBF71C653CA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기능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678B43-C8EF-4565-AE82-14B58A997EC4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사용자별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Storage,  Monitoring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위한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Login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기능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퍼블릭 클라우드 연동 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네이버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페이스북 등 로그인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사용가능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7FF5E5-DC4F-4375-92DA-0BC1DDFB01F4}"/>
              </a:ext>
            </a:extLst>
          </p:cNvPr>
          <p:cNvGrpSpPr/>
          <p:nvPr/>
        </p:nvGrpSpPr>
        <p:grpSpPr>
          <a:xfrm>
            <a:off x="8381803" y="3877234"/>
            <a:ext cx="3016800" cy="923331"/>
            <a:chOff x="819819" y="3646109"/>
            <a:chExt cx="1906666" cy="923331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26990F-0455-483C-99EE-F45FC89EB923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학습시간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정확도 정보 제공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75B981-7CE2-47E3-8E79-DABB418767B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클라우드에서 학습 완료 후 포털에서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소요된 학습시간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오차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정확도 파악가능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샘플 테스트 가능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7124BB-3FA7-4EB8-A9A4-980F06D21F7F}"/>
              </a:ext>
            </a:extLst>
          </p:cNvPr>
          <p:cNvGrpSpPr/>
          <p:nvPr/>
        </p:nvGrpSpPr>
        <p:grpSpPr>
          <a:xfrm>
            <a:off x="7989262" y="2168572"/>
            <a:ext cx="3016800" cy="738665"/>
            <a:chOff x="819819" y="3646109"/>
            <a:chExt cx="1906666" cy="738665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0F6BE2-B1C9-4AB1-8E45-5C6307420130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하이퍼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파라미터 설정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813CD6-804E-4DA1-BB42-FA32C3441A8A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epoch,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batch_size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규제율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학습률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등의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하이퍼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파라미터 설정 가능</a:t>
              </a: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F3B1FEF2-E604-43D9-A7E9-58A7DB4F0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42" y="3354789"/>
            <a:ext cx="418732" cy="41873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C845765-C948-4809-A938-0C3BA177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66" y="1776040"/>
            <a:ext cx="537722" cy="537722"/>
          </a:xfrm>
          <a:prstGeom prst="rect">
            <a:avLst/>
          </a:prstGeom>
        </p:spPr>
      </p:pic>
      <p:sp>
        <p:nvSpPr>
          <p:cNvPr id="51" name="Rounded Rectangle 3">
            <a:extLst>
              <a:ext uri="{FF2B5EF4-FFF2-40B4-BE49-F238E27FC236}">
                <a16:creationId xmlns:a16="http://schemas.microsoft.com/office/drawing/2014/main" id="{2E1BC826-58E9-4B01-AE07-1CBEEDAE1844}"/>
              </a:ext>
            </a:extLst>
          </p:cNvPr>
          <p:cNvSpPr>
            <a:spLocks noChangeAspect="1"/>
          </p:cNvSpPr>
          <p:nvPr/>
        </p:nvSpPr>
        <p:spPr>
          <a:xfrm>
            <a:off x="5449400" y="4907206"/>
            <a:ext cx="455043" cy="455043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2" name="Oval 25">
            <a:extLst>
              <a:ext uri="{FF2B5EF4-FFF2-40B4-BE49-F238E27FC236}">
                <a16:creationId xmlns:a16="http://schemas.microsoft.com/office/drawing/2014/main" id="{8A2551C1-1413-48FD-8390-D337F165A5F5}"/>
              </a:ext>
            </a:extLst>
          </p:cNvPr>
          <p:cNvSpPr>
            <a:spLocks noChangeAspect="1"/>
          </p:cNvSpPr>
          <p:nvPr/>
        </p:nvSpPr>
        <p:spPr>
          <a:xfrm>
            <a:off x="7116177" y="2173064"/>
            <a:ext cx="452546" cy="45316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Parallelogram 30">
            <a:extLst>
              <a:ext uri="{FF2B5EF4-FFF2-40B4-BE49-F238E27FC236}">
                <a16:creationId xmlns:a16="http://schemas.microsoft.com/office/drawing/2014/main" id="{BD4E2F0D-50B0-47A5-B112-0FA4EC83021E}"/>
              </a:ext>
            </a:extLst>
          </p:cNvPr>
          <p:cNvSpPr/>
          <p:nvPr/>
        </p:nvSpPr>
        <p:spPr>
          <a:xfrm flipH="1">
            <a:off x="7437778" y="3907737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94294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5677646-4350-44A5-AB71-858F7C55BBB5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1350987" y="460119"/>
                </a:moveTo>
                <a:cubicBezTo>
                  <a:pt x="1359724" y="460119"/>
                  <a:pt x="1367598" y="460982"/>
                  <a:pt x="1374609" y="462709"/>
                </a:cubicBezTo>
                <a:cubicBezTo>
                  <a:pt x="1381619" y="464437"/>
                  <a:pt x="1387563" y="466774"/>
                  <a:pt x="1392439" y="469720"/>
                </a:cubicBezTo>
                <a:cubicBezTo>
                  <a:pt x="1397316" y="472666"/>
                  <a:pt x="1401075" y="475968"/>
                  <a:pt x="1403717" y="479626"/>
                </a:cubicBezTo>
                <a:cubicBezTo>
                  <a:pt x="1406359" y="483283"/>
                  <a:pt x="1407679" y="486941"/>
                  <a:pt x="1407679" y="490599"/>
                </a:cubicBezTo>
                <a:lnTo>
                  <a:pt x="1407679" y="499133"/>
                </a:lnTo>
                <a:cubicBezTo>
                  <a:pt x="1407679" y="502791"/>
                  <a:pt x="1406359" y="506448"/>
                  <a:pt x="1403717" y="510106"/>
                </a:cubicBezTo>
                <a:cubicBezTo>
                  <a:pt x="1401075" y="513764"/>
                  <a:pt x="1397316" y="517066"/>
                  <a:pt x="1392439" y="520012"/>
                </a:cubicBezTo>
                <a:cubicBezTo>
                  <a:pt x="1387563" y="522958"/>
                  <a:pt x="1381619" y="525295"/>
                  <a:pt x="1374609" y="527022"/>
                </a:cubicBezTo>
                <a:cubicBezTo>
                  <a:pt x="1367598" y="528750"/>
                  <a:pt x="1359724" y="529613"/>
                  <a:pt x="1350987" y="529613"/>
                </a:cubicBezTo>
                <a:cubicBezTo>
                  <a:pt x="1342249" y="529613"/>
                  <a:pt x="1334375" y="528750"/>
                  <a:pt x="1327365" y="527022"/>
                </a:cubicBezTo>
                <a:cubicBezTo>
                  <a:pt x="1320354" y="525295"/>
                  <a:pt x="1314411" y="522958"/>
                  <a:pt x="1309534" y="520012"/>
                </a:cubicBezTo>
                <a:cubicBezTo>
                  <a:pt x="1304657" y="517066"/>
                  <a:pt x="1300898" y="513764"/>
                  <a:pt x="1298256" y="510106"/>
                </a:cubicBezTo>
                <a:cubicBezTo>
                  <a:pt x="1295615" y="506448"/>
                  <a:pt x="1294294" y="502791"/>
                  <a:pt x="1294294" y="499133"/>
                </a:cubicBezTo>
                <a:lnTo>
                  <a:pt x="1294294" y="490599"/>
                </a:lnTo>
                <a:cubicBezTo>
                  <a:pt x="1294294" y="486941"/>
                  <a:pt x="1295615" y="483283"/>
                  <a:pt x="1298256" y="479626"/>
                </a:cubicBezTo>
                <a:cubicBezTo>
                  <a:pt x="1300898" y="475968"/>
                  <a:pt x="1304657" y="472666"/>
                  <a:pt x="1309534" y="469720"/>
                </a:cubicBezTo>
                <a:cubicBezTo>
                  <a:pt x="1314411" y="466774"/>
                  <a:pt x="1320354" y="464437"/>
                  <a:pt x="1327365" y="462709"/>
                </a:cubicBezTo>
                <a:cubicBezTo>
                  <a:pt x="1334375" y="460982"/>
                  <a:pt x="1342249" y="460119"/>
                  <a:pt x="1350987" y="460119"/>
                </a:cubicBezTo>
                <a:close/>
                <a:moveTo>
                  <a:pt x="974482" y="448536"/>
                </a:moveTo>
                <a:lnTo>
                  <a:pt x="974482" y="543329"/>
                </a:lnTo>
                <a:lnTo>
                  <a:pt x="1153705" y="543329"/>
                </a:lnTo>
                <a:lnTo>
                  <a:pt x="1153705" y="517116"/>
                </a:lnTo>
                <a:lnTo>
                  <a:pt x="1004658" y="517116"/>
                </a:lnTo>
                <a:lnTo>
                  <a:pt x="1004658" y="448536"/>
                </a:lnTo>
                <a:close/>
                <a:moveTo>
                  <a:pt x="1350987" y="435430"/>
                </a:moveTo>
                <a:cubicBezTo>
                  <a:pt x="1337575" y="435430"/>
                  <a:pt x="1325536" y="436801"/>
                  <a:pt x="1314868" y="439545"/>
                </a:cubicBezTo>
                <a:cubicBezTo>
                  <a:pt x="1304200" y="442288"/>
                  <a:pt x="1295158" y="446098"/>
                  <a:pt x="1287741" y="450975"/>
                </a:cubicBezTo>
                <a:cubicBezTo>
                  <a:pt x="1280324" y="455851"/>
                  <a:pt x="1274634" y="461541"/>
                  <a:pt x="1270672" y="468043"/>
                </a:cubicBezTo>
                <a:cubicBezTo>
                  <a:pt x="1266709" y="474546"/>
                  <a:pt x="1264728" y="481455"/>
                  <a:pt x="1264728" y="488770"/>
                </a:cubicBezTo>
                <a:lnTo>
                  <a:pt x="1264728" y="500962"/>
                </a:lnTo>
                <a:cubicBezTo>
                  <a:pt x="1264728" y="508277"/>
                  <a:pt x="1266709" y="515186"/>
                  <a:pt x="1270672" y="521688"/>
                </a:cubicBezTo>
                <a:cubicBezTo>
                  <a:pt x="1274634" y="528191"/>
                  <a:pt x="1280324" y="533880"/>
                  <a:pt x="1287741" y="538757"/>
                </a:cubicBezTo>
                <a:cubicBezTo>
                  <a:pt x="1295158" y="543634"/>
                  <a:pt x="1304200" y="547444"/>
                  <a:pt x="1314868" y="550187"/>
                </a:cubicBezTo>
                <a:cubicBezTo>
                  <a:pt x="1325536" y="552930"/>
                  <a:pt x="1337575" y="554302"/>
                  <a:pt x="1350987" y="554302"/>
                </a:cubicBezTo>
                <a:cubicBezTo>
                  <a:pt x="1364398" y="554302"/>
                  <a:pt x="1376437" y="552930"/>
                  <a:pt x="1387106" y="550187"/>
                </a:cubicBezTo>
                <a:cubicBezTo>
                  <a:pt x="1397773" y="547444"/>
                  <a:pt x="1406816" y="543634"/>
                  <a:pt x="1414233" y="538757"/>
                </a:cubicBezTo>
                <a:cubicBezTo>
                  <a:pt x="1421649" y="533880"/>
                  <a:pt x="1427339" y="528191"/>
                  <a:pt x="1431301" y="521688"/>
                </a:cubicBezTo>
                <a:cubicBezTo>
                  <a:pt x="1435264" y="515186"/>
                  <a:pt x="1437245" y="508277"/>
                  <a:pt x="1437245" y="500962"/>
                </a:cubicBezTo>
                <a:lnTo>
                  <a:pt x="1437245" y="488770"/>
                </a:lnTo>
                <a:cubicBezTo>
                  <a:pt x="1437245" y="481455"/>
                  <a:pt x="1435264" y="474546"/>
                  <a:pt x="1431301" y="468043"/>
                </a:cubicBezTo>
                <a:cubicBezTo>
                  <a:pt x="1427339" y="461541"/>
                  <a:pt x="1421649" y="455851"/>
                  <a:pt x="1414233" y="450975"/>
                </a:cubicBezTo>
                <a:cubicBezTo>
                  <a:pt x="1406816" y="446098"/>
                  <a:pt x="1397773" y="442288"/>
                  <a:pt x="1387106" y="439545"/>
                </a:cubicBezTo>
                <a:cubicBezTo>
                  <a:pt x="1376437" y="436801"/>
                  <a:pt x="1364398" y="435430"/>
                  <a:pt x="1350987" y="435430"/>
                </a:cubicBezTo>
                <a:close/>
                <a:moveTo>
                  <a:pt x="20230" y="433601"/>
                </a:moveTo>
                <a:lnTo>
                  <a:pt x="20230" y="459204"/>
                </a:lnTo>
                <a:lnTo>
                  <a:pt x="133920" y="459204"/>
                </a:lnTo>
                <a:lnTo>
                  <a:pt x="133920" y="546377"/>
                </a:lnTo>
                <a:lnTo>
                  <a:pt x="164400" y="546377"/>
                </a:lnTo>
                <a:lnTo>
                  <a:pt x="164400" y="459204"/>
                </a:lnTo>
                <a:lnTo>
                  <a:pt x="278091" y="459204"/>
                </a:lnTo>
                <a:lnTo>
                  <a:pt x="278091" y="433601"/>
                </a:lnTo>
                <a:close/>
                <a:moveTo>
                  <a:pt x="622972" y="380261"/>
                </a:moveTo>
                <a:lnTo>
                  <a:pt x="693990" y="380261"/>
                </a:lnTo>
                <a:lnTo>
                  <a:pt x="693990" y="446708"/>
                </a:lnTo>
                <a:lnTo>
                  <a:pt x="622972" y="446708"/>
                </a:lnTo>
                <a:close/>
                <a:moveTo>
                  <a:pt x="304684" y="290955"/>
                </a:moveTo>
                <a:lnTo>
                  <a:pt x="304684" y="317167"/>
                </a:lnTo>
                <a:lnTo>
                  <a:pt x="365035" y="317167"/>
                </a:lnTo>
                <a:lnTo>
                  <a:pt x="365035" y="356182"/>
                </a:lnTo>
                <a:cubicBezTo>
                  <a:pt x="365035" y="361872"/>
                  <a:pt x="364730" y="366951"/>
                  <a:pt x="364120" y="371422"/>
                </a:cubicBezTo>
                <a:cubicBezTo>
                  <a:pt x="363511" y="375892"/>
                  <a:pt x="362393" y="380261"/>
                  <a:pt x="360768" y="384528"/>
                </a:cubicBezTo>
                <a:cubicBezTo>
                  <a:pt x="359142" y="388796"/>
                  <a:pt x="356805" y="393164"/>
                  <a:pt x="353757" y="397635"/>
                </a:cubicBezTo>
                <a:cubicBezTo>
                  <a:pt x="350709" y="402105"/>
                  <a:pt x="346645" y="407083"/>
                  <a:pt x="341565" y="412570"/>
                </a:cubicBezTo>
                <a:cubicBezTo>
                  <a:pt x="334656" y="420291"/>
                  <a:pt x="327392" y="427911"/>
                  <a:pt x="319772" y="435430"/>
                </a:cubicBezTo>
                <a:cubicBezTo>
                  <a:pt x="312152" y="442948"/>
                  <a:pt x="303770" y="450873"/>
                  <a:pt x="294626" y="459204"/>
                </a:cubicBezTo>
                <a:lnTo>
                  <a:pt x="314438" y="479626"/>
                </a:lnTo>
                <a:cubicBezTo>
                  <a:pt x="324801" y="470075"/>
                  <a:pt x="333844" y="461389"/>
                  <a:pt x="341565" y="453566"/>
                </a:cubicBezTo>
                <a:cubicBezTo>
                  <a:pt x="349287" y="445742"/>
                  <a:pt x="356297" y="438376"/>
                  <a:pt x="362596" y="431467"/>
                </a:cubicBezTo>
                <a:cubicBezTo>
                  <a:pt x="367473" y="426184"/>
                  <a:pt x="371334" y="421714"/>
                  <a:pt x="374179" y="418056"/>
                </a:cubicBezTo>
                <a:cubicBezTo>
                  <a:pt x="377024" y="414399"/>
                  <a:pt x="379157" y="410843"/>
                  <a:pt x="380580" y="407388"/>
                </a:cubicBezTo>
                <a:lnTo>
                  <a:pt x="380884" y="407388"/>
                </a:lnTo>
                <a:cubicBezTo>
                  <a:pt x="382104" y="410436"/>
                  <a:pt x="384440" y="413992"/>
                  <a:pt x="387895" y="418056"/>
                </a:cubicBezTo>
                <a:cubicBezTo>
                  <a:pt x="391349" y="422120"/>
                  <a:pt x="395210" y="426489"/>
                  <a:pt x="399477" y="431163"/>
                </a:cubicBezTo>
                <a:cubicBezTo>
                  <a:pt x="405370" y="437462"/>
                  <a:pt x="411771" y="444015"/>
                  <a:pt x="418680" y="450822"/>
                </a:cubicBezTo>
                <a:cubicBezTo>
                  <a:pt x="425588" y="457630"/>
                  <a:pt x="434224" y="465808"/>
                  <a:pt x="444588" y="475359"/>
                </a:cubicBezTo>
                <a:lnTo>
                  <a:pt x="464400" y="454937"/>
                </a:lnTo>
                <a:cubicBezTo>
                  <a:pt x="455256" y="447012"/>
                  <a:pt x="447280" y="439799"/>
                  <a:pt x="440473" y="433296"/>
                </a:cubicBezTo>
                <a:cubicBezTo>
                  <a:pt x="433666" y="426794"/>
                  <a:pt x="427011" y="419987"/>
                  <a:pt x="420508" y="412875"/>
                </a:cubicBezTo>
                <a:cubicBezTo>
                  <a:pt x="415022" y="406982"/>
                  <a:pt x="410653" y="401851"/>
                  <a:pt x="407402" y="397482"/>
                </a:cubicBezTo>
                <a:cubicBezTo>
                  <a:pt x="404151" y="393114"/>
                  <a:pt x="401662" y="388897"/>
                  <a:pt x="399934" y="384833"/>
                </a:cubicBezTo>
                <a:cubicBezTo>
                  <a:pt x="398207" y="380769"/>
                  <a:pt x="397039" y="376502"/>
                  <a:pt x="396429" y="372032"/>
                </a:cubicBezTo>
                <a:cubicBezTo>
                  <a:pt x="395820" y="367561"/>
                  <a:pt x="395515" y="362278"/>
                  <a:pt x="395515" y="356182"/>
                </a:cubicBezTo>
                <a:lnTo>
                  <a:pt x="395515" y="317167"/>
                </a:lnTo>
                <a:lnTo>
                  <a:pt x="454341" y="317167"/>
                </a:lnTo>
                <a:lnTo>
                  <a:pt x="454341" y="290955"/>
                </a:lnTo>
                <a:close/>
                <a:moveTo>
                  <a:pt x="593101" y="288212"/>
                </a:moveTo>
                <a:lnTo>
                  <a:pt x="593101" y="472616"/>
                </a:lnTo>
                <a:lnTo>
                  <a:pt x="723861" y="472616"/>
                </a:lnTo>
                <a:lnTo>
                  <a:pt x="723861" y="288212"/>
                </a:lnTo>
                <a:lnTo>
                  <a:pt x="693990" y="288212"/>
                </a:lnTo>
                <a:lnTo>
                  <a:pt x="693990" y="354658"/>
                </a:lnTo>
                <a:lnTo>
                  <a:pt x="622972" y="354658"/>
                </a:lnTo>
                <a:lnTo>
                  <a:pt x="622972" y="288212"/>
                </a:lnTo>
                <a:close/>
                <a:moveTo>
                  <a:pt x="1216570" y="282725"/>
                </a:moveTo>
                <a:lnTo>
                  <a:pt x="1216570" y="308633"/>
                </a:lnTo>
                <a:lnTo>
                  <a:pt x="1275701" y="308633"/>
                </a:lnTo>
                <a:lnTo>
                  <a:pt x="1275701" y="321130"/>
                </a:lnTo>
                <a:cubicBezTo>
                  <a:pt x="1275701" y="326616"/>
                  <a:pt x="1275345" y="331544"/>
                  <a:pt x="1274634" y="335913"/>
                </a:cubicBezTo>
                <a:cubicBezTo>
                  <a:pt x="1273923" y="340282"/>
                  <a:pt x="1272805" y="344346"/>
                  <a:pt x="1271281" y="348105"/>
                </a:cubicBezTo>
                <a:cubicBezTo>
                  <a:pt x="1269757" y="351864"/>
                  <a:pt x="1267675" y="355471"/>
                  <a:pt x="1265033" y="358925"/>
                </a:cubicBezTo>
                <a:cubicBezTo>
                  <a:pt x="1262392" y="362380"/>
                  <a:pt x="1259242" y="365935"/>
                  <a:pt x="1255584" y="369593"/>
                </a:cubicBezTo>
                <a:cubicBezTo>
                  <a:pt x="1250098" y="374876"/>
                  <a:pt x="1243087" y="380820"/>
                  <a:pt x="1234553" y="387424"/>
                </a:cubicBezTo>
                <a:cubicBezTo>
                  <a:pt x="1226019" y="394028"/>
                  <a:pt x="1216875" y="400784"/>
                  <a:pt x="1207121" y="407693"/>
                </a:cubicBezTo>
                <a:lnTo>
                  <a:pt x="1224799" y="429334"/>
                </a:lnTo>
                <a:cubicBezTo>
                  <a:pt x="1233334" y="423441"/>
                  <a:pt x="1241614" y="417345"/>
                  <a:pt x="1249641" y="411046"/>
                </a:cubicBezTo>
                <a:cubicBezTo>
                  <a:pt x="1257667" y="404747"/>
                  <a:pt x="1264931" y="398752"/>
                  <a:pt x="1271434" y="393063"/>
                </a:cubicBezTo>
                <a:cubicBezTo>
                  <a:pt x="1276311" y="388999"/>
                  <a:pt x="1280680" y="384681"/>
                  <a:pt x="1284540" y="380109"/>
                </a:cubicBezTo>
                <a:cubicBezTo>
                  <a:pt x="1288401" y="375537"/>
                  <a:pt x="1290839" y="371930"/>
                  <a:pt x="1291855" y="369288"/>
                </a:cubicBezTo>
                <a:lnTo>
                  <a:pt x="1292160" y="369288"/>
                </a:lnTo>
                <a:cubicBezTo>
                  <a:pt x="1293176" y="371524"/>
                  <a:pt x="1295158" y="374114"/>
                  <a:pt x="1298104" y="377061"/>
                </a:cubicBezTo>
                <a:cubicBezTo>
                  <a:pt x="1301050" y="380007"/>
                  <a:pt x="1304860" y="383411"/>
                  <a:pt x="1309534" y="387272"/>
                </a:cubicBezTo>
                <a:cubicBezTo>
                  <a:pt x="1316849" y="393367"/>
                  <a:pt x="1323961" y="399057"/>
                  <a:pt x="1330870" y="404340"/>
                </a:cubicBezTo>
                <a:cubicBezTo>
                  <a:pt x="1337779" y="409624"/>
                  <a:pt x="1345195" y="415008"/>
                  <a:pt x="1353120" y="420495"/>
                </a:cubicBezTo>
                <a:lnTo>
                  <a:pt x="1370189" y="398549"/>
                </a:lnTo>
                <a:cubicBezTo>
                  <a:pt x="1361045" y="392656"/>
                  <a:pt x="1352511" y="386713"/>
                  <a:pt x="1344586" y="380718"/>
                </a:cubicBezTo>
                <a:cubicBezTo>
                  <a:pt x="1336661" y="374724"/>
                  <a:pt x="1329143" y="368475"/>
                  <a:pt x="1322031" y="361973"/>
                </a:cubicBezTo>
                <a:cubicBezTo>
                  <a:pt x="1318576" y="358925"/>
                  <a:pt x="1315833" y="355928"/>
                  <a:pt x="1313801" y="352982"/>
                </a:cubicBezTo>
                <a:cubicBezTo>
                  <a:pt x="1311769" y="350035"/>
                  <a:pt x="1310194" y="346936"/>
                  <a:pt x="1309077" y="343685"/>
                </a:cubicBezTo>
                <a:cubicBezTo>
                  <a:pt x="1307959" y="340434"/>
                  <a:pt x="1307197" y="336878"/>
                  <a:pt x="1306791" y="333017"/>
                </a:cubicBezTo>
                <a:cubicBezTo>
                  <a:pt x="1306384" y="329156"/>
                  <a:pt x="1306181" y="324788"/>
                  <a:pt x="1306181" y="319911"/>
                </a:cubicBezTo>
                <a:lnTo>
                  <a:pt x="1306181" y="308633"/>
                </a:lnTo>
                <a:lnTo>
                  <a:pt x="1361655" y="308633"/>
                </a:lnTo>
                <a:lnTo>
                  <a:pt x="1361655" y="282725"/>
                </a:lnTo>
                <a:close/>
                <a:moveTo>
                  <a:pt x="54977" y="279677"/>
                </a:moveTo>
                <a:lnTo>
                  <a:pt x="54977" y="407998"/>
                </a:lnTo>
                <a:lnTo>
                  <a:pt x="244867" y="407998"/>
                </a:lnTo>
                <a:lnTo>
                  <a:pt x="244867" y="382699"/>
                </a:lnTo>
                <a:lnTo>
                  <a:pt x="84847" y="382699"/>
                </a:lnTo>
                <a:lnTo>
                  <a:pt x="84847" y="356487"/>
                </a:lnTo>
                <a:lnTo>
                  <a:pt x="238467" y="356487"/>
                </a:lnTo>
                <a:lnTo>
                  <a:pt x="238467" y="331188"/>
                </a:lnTo>
                <a:lnTo>
                  <a:pt x="84847" y="331188"/>
                </a:lnTo>
                <a:lnTo>
                  <a:pt x="84847" y="304975"/>
                </a:lnTo>
                <a:lnTo>
                  <a:pt x="240600" y="304975"/>
                </a:lnTo>
                <a:lnTo>
                  <a:pt x="240600" y="279677"/>
                </a:lnTo>
                <a:close/>
                <a:moveTo>
                  <a:pt x="990637" y="278458"/>
                </a:moveTo>
                <a:lnTo>
                  <a:pt x="990637" y="322044"/>
                </a:lnTo>
                <a:cubicBezTo>
                  <a:pt x="990637" y="327327"/>
                  <a:pt x="990332" y="332103"/>
                  <a:pt x="989722" y="336370"/>
                </a:cubicBezTo>
                <a:cubicBezTo>
                  <a:pt x="989113" y="340637"/>
                  <a:pt x="988046" y="344650"/>
                  <a:pt x="986522" y="348409"/>
                </a:cubicBezTo>
                <a:cubicBezTo>
                  <a:pt x="984998" y="352169"/>
                  <a:pt x="982966" y="355826"/>
                  <a:pt x="980426" y="359382"/>
                </a:cubicBezTo>
                <a:cubicBezTo>
                  <a:pt x="977886" y="362938"/>
                  <a:pt x="974686" y="366647"/>
                  <a:pt x="970825" y="370507"/>
                </a:cubicBezTo>
                <a:cubicBezTo>
                  <a:pt x="965542" y="375791"/>
                  <a:pt x="958481" y="382191"/>
                  <a:pt x="949641" y="389710"/>
                </a:cubicBezTo>
                <a:cubicBezTo>
                  <a:pt x="940802" y="397228"/>
                  <a:pt x="931506" y="404747"/>
                  <a:pt x="921752" y="412265"/>
                </a:cubicBezTo>
                <a:lnTo>
                  <a:pt x="939735" y="433601"/>
                </a:lnTo>
                <a:cubicBezTo>
                  <a:pt x="947863" y="427099"/>
                  <a:pt x="956093" y="420342"/>
                  <a:pt x="964424" y="413332"/>
                </a:cubicBezTo>
                <a:cubicBezTo>
                  <a:pt x="972755" y="406322"/>
                  <a:pt x="980070" y="399870"/>
                  <a:pt x="986370" y="393977"/>
                </a:cubicBezTo>
                <a:cubicBezTo>
                  <a:pt x="991043" y="389710"/>
                  <a:pt x="995412" y="385240"/>
                  <a:pt x="999476" y="380566"/>
                </a:cubicBezTo>
                <a:cubicBezTo>
                  <a:pt x="1003540" y="375892"/>
                  <a:pt x="1005978" y="372235"/>
                  <a:pt x="1006791" y="369593"/>
                </a:cubicBezTo>
                <a:lnTo>
                  <a:pt x="1007096" y="369593"/>
                </a:lnTo>
                <a:cubicBezTo>
                  <a:pt x="1008112" y="371828"/>
                  <a:pt x="1010093" y="374521"/>
                  <a:pt x="1013040" y="377670"/>
                </a:cubicBezTo>
                <a:cubicBezTo>
                  <a:pt x="1015986" y="380820"/>
                  <a:pt x="1019796" y="384325"/>
                  <a:pt x="1024470" y="388186"/>
                </a:cubicBezTo>
                <a:cubicBezTo>
                  <a:pt x="1031785" y="394282"/>
                  <a:pt x="1039100" y="400327"/>
                  <a:pt x="1046415" y="406322"/>
                </a:cubicBezTo>
                <a:cubicBezTo>
                  <a:pt x="1053730" y="412316"/>
                  <a:pt x="1061249" y="418259"/>
                  <a:pt x="1068970" y="424152"/>
                </a:cubicBezTo>
                <a:lnTo>
                  <a:pt x="1086649" y="403121"/>
                </a:lnTo>
                <a:cubicBezTo>
                  <a:pt x="1077505" y="396619"/>
                  <a:pt x="1068716" y="389964"/>
                  <a:pt x="1060284" y="383157"/>
                </a:cubicBezTo>
                <a:cubicBezTo>
                  <a:pt x="1051851" y="376349"/>
                  <a:pt x="1044079" y="369695"/>
                  <a:pt x="1036967" y="363192"/>
                </a:cubicBezTo>
                <a:cubicBezTo>
                  <a:pt x="1033309" y="359941"/>
                  <a:pt x="1030413" y="356741"/>
                  <a:pt x="1028280" y="353591"/>
                </a:cubicBezTo>
                <a:cubicBezTo>
                  <a:pt x="1026146" y="350441"/>
                  <a:pt x="1024571" y="347241"/>
                  <a:pt x="1023555" y="343990"/>
                </a:cubicBezTo>
                <a:cubicBezTo>
                  <a:pt x="1022539" y="340739"/>
                  <a:pt x="1021879" y="337233"/>
                  <a:pt x="1021574" y="333474"/>
                </a:cubicBezTo>
                <a:cubicBezTo>
                  <a:pt x="1021269" y="329715"/>
                  <a:pt x="1021117" y="325499"/>
                  <a:pt x="1021117" y="320825"/>
                </a:cubicBezTo>
                <a:lnTo>
                  <a:pt x="1021117" y="278458"/>
                </a:lnTo>
                <a:close/>
                <a:moveTo>
                  <a:pt x="1406155" y="265351"/>
                </a:moveTo>
                <a:lnTo>
                  <a:pt x="1406155" y="334236"/>
                </a:lnTo>
                <a:lnTo>
                  <a:pt x="1354340" y="334236"/>
                </a:lnTo>
                <a:lnTo>
                  <a:pt x="1354340" y="360144"/>
                </a:lnTo>
                <a:lnTo>
                  <a:pt x="1406155" y="360144"/>
                </a:lnTo>
                <a:lnTo>
                  <a:pt x="1406155" y="431467"/>
                </a:lnTo>
                <a:lnTo>
                  <a:pt x="1436026" y="431467"/>
                </a:lnTo>
                <a:lnTo>
                  <a:pt x="1436026" y="265351"/>
                </a:lnTo>
                <a:close/>
                <a:moveTo>
                  <a:pt x="1116214" y="265351"/>
                </a:moveTo>
                <a:lnTo>
                  <a:pt x="1116214" y="465300"/>
                </a:lnTo>
                <a:lnTo>
                  <a:pt x="1146085" y="465300"/>
                </a:lnTo>
                <a:lnTo>
                  <a:pt x="1146085" y="369288"/>
                </a:lnTo>
                <a:lnTo>
                  <a:pt x="1186014" y="369288"/>
                </a:lnTo>
                <a:lnTo>
                  <a:pt x="1186014" y="343075"/>
                </a:lnTo>
                <a:lnTo>
                  <a:pt x="1146085" y="343075"/>
                </a:lnTo>
                <a:lnTo>
                  <a:pt x="1146085" y="265351"/>
                </a:lnTo>
                <a:close/>
                <a:moveTo>
                  <a:pt x="775372" y="265351"/>
                </a:moveTo>
                <a:lnTo>
                  <a:pt x="775372" y="546377"/>
                </a:lnTo>
                <a:lnTo>
                  <a:pt x="805547" y="546377"/>
                </a:lnTo>
                <a:lnTo>
                  <a:pt x="805547" y="265351"/>
                </a:lnTo>
                <a:close/>
                <a:moveTo>
                  <a:pt x="486040" y="265351"/>
                </a:moveTo>
                <a:lnTo>
                  <a:pt x="486040" y="546377"/>
                </a:lnTo>
                <a:lnTo>
                  <a:pt x="516216" y="546377"/>
                </a:lnTo>
                <a:lnTo>
                  <a:pt x="516216" y="395501"/>
                </a:lnTo>
                <a:lnTo>
                  <a:pt x="559497" y="395501"/>
                </a:lnTo>
                <a:lnTo>
                  <a:pt x="559497" y="369288"/>
                </a:lnTo>
                <a:lnTo>
                  <a:pt x="516216" y="369288"/>
                </a:lnTo>
                <a:lnTo>
                  <a:pt x="516216" y="2653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7581A7B0-6185-4140-B442-E10E8388D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742851"/>
              </p:ext>
            </p:extLst>
          </p:nvPr>
        </p:nvGraphicFramePr>
        <p:xfrm>
          <a:off x="3727934" y="849473"/>
          <a:ext cx="4736131" cy="5159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900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네이버 클라우드 </a:t>
                      </a: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Server Service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2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5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\123/h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vCPU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2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Memory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8GB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Disk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HDD, 100GB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OS</a:t>
                      </a:r>
                      <a:endParaRPr lang="ko-KR" altLang="en-US" sz="15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Window 2012</a:t>
                      </a:r>
                      <a:endParaRPr lang="en-US" altLang="ko-KR" sz="5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14935" marR="114935" marT="57467" marB="574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9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웹 서비스를 위한 공인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IP :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\4000 /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 pitchFamily="34" charset="0"/>
                        </a:rPr>
                        <a:t>월</a:t>
                      </a:r>
                    </a:p>
                  </a:txBody>
                  <a:tcPr marL="114935" marR="114935" marT="57467" marB="5746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0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714A19A1-018A-4569-AA73-1B82726E466A}"/>
              </a:ext>
            </a:extLst>
          </p:cNvPr>
          <p:cNvSpPr/>
          <p:nvPr/>
        </p:nvSpPr>
        <p:spPr>
          <a:xfrm>
            <a:off x="334963" y="446405"/>
            <a:ext cx="11491277" cy="5965190"/>
          </a:xfrm>
          <a:custGeom>
            <a:avLst/>
            <a:gdLst/>
            <a:ahLst/>
            <a:cxnLst/>
            <a:rect l="l" t="t" r="r" b="b"/>
            <a:pathLst>
              <a:path w="11491277" h="5965190">
                <a:moveTo>
                  <a:pt x="572903" y="631835"/>
                </a:moveTo>
                <a:lnTo>
                  <a:pt x="572903" y="657439"/>
                </a:lnTo>
                <a:lnTo>
                  <a:pt x="830764" y="657439"/>
                </a:lnTo>
                <a:lnTo>
                  <a:pt x="830764" y="631835"/>
                </a:lnTo>
                <a:close/>
                <a:moveTo>
                  <a:pt x="2085473" y="615376"/>
                </a:moveTo>
                <a:lnTo>
                  <a:pt x="2085473" y="640980"/>
                </a:lnTo>
                <a:lnTo>
                  <a:pt x="2244274" y="640980"/>
                </a:lnTo>
                <a:lnTo>
                  <a:pt x="2244274" y="697672"/>
                </a:lnTo>
                <a:lnTo>
                  <a:pt x="2274449" y="697672"/>
                </a:lnTo>
                <a:lnTo>
                  <a:pt x="2274449" y="615376"/>
                </a:lnTo>
                <a:close/>
                <a:moveTo>
                  <a:pt x="1459490" y="598612"/>
                </a:moveTo>
                <a:lnTo>
                  <a:pt x="1459490" y="691881"/>
                </a:lnTo>
                <a:lnTo>
                  <a:pt x="1641760" y="691881"/>
                </a:lnTo>
                <a:lnTo>
                  <a:pt x="1641760" y="665668"/>
                </a:lnTo>
                <a:lnTo>
                  <a:pt x="1489665" y="665668"/>
                </a:lnTo>
                <a:lnTo>
                  <a:pt x="1489665" y="598612"/>
                </a:lnTo>
                <a:close/>
                <a:moveTo>
                  <a:pt x="2134851" y="493151"/>
                </a:moveTo>
                <a:cubicBezTo>
                  <a:pt x="2147043" y="493151"/>
                  <a:pt x="2155932" y="494828"/>
                  <a:pt x="2161521" y="498181"/>
                </a:cubicBezTo>
                <a:cubicBezTo>
                  <a:pt x="2167109" y="501533"/>
                  <a:pt x="2169903" y="505547"/>
                  <a:pt x="2169903" y="510220"/>
                </a:cubicBezTo>
                <a:lnTo>
                  <a:pt x="2169903" y="513878"/>
                </a:lnTo>
                <a:cubicBezTo>
                  <a:pt x="2169903" y="518552"/>
                  <a:pt x="2167109" y="522565"/>
                  <a:pt x="2161521" y="525917"/>
                </a:cubicBezTo>
                <a:cubicBezTo>
                  <a:pt x="2155932" y="529270"/>
                  <a:pt x="2147043" y="530947"/>
                  <a:pt x="2134851" y="530947"/>
                </a:cubicBezTo>
                <a:cubicBezTo>
                  <a:pt x="2122659" y="530947"/>
                  <a:pt x="2113769" y="529270"/>
                  <a:pt x="2108180" y="525917"/>
                </a:cubicBezTo>
                <a:cubicBezTo>
                  <a:pt x="2102593" y="522565"/>
                  <a:pt x="2099799" y="518552"/>
                  <a:pt x="2099799" y="513878"/>
                </a:cubicBezTo>
                <a:lnTo>
                  <a:pt x="2099799" y="510220"/>
                </a:lnTo>
                <a:cubicBezTo>
                  <a:pt x="2099799" y="505547"/>
                  <a:pt x="2102593" y="501533"/>
                  <a:pt x="2108180" y="498181"/>
                </a:cubicBezTo>
                <a:cubicBezTo>
                  <a:pt x="2113769" y="494828"/>
                  <a:pt x="2122659" y="493151"/>
                  <a:pt x="2134851" y="493151"/>
                </a:cubicBezTo>
                <a:close/>
                <a:moveTo>
                  <a:pt x="2134851" y="469377"/>
                </a:moveTo>
                <a:cubicBezTo>
                  <a:pt x="2113515" y="469377"/>
                  <a:pt x="2097411" y="473086"/>
                  <a:pt x="2086539" y="480502"/>
                </a:cubicBezTo>
                <a:cubicBezTo>
                  <a:pt x="2075669" y="487919"/>
                  <a:pt x="2070233" y="497114"/>
                  <a:pt x="2070233" y="508087"/>
                </a:cubicBezTo>
                <a:lnTo>
                  <a:pt x="2070233" y="516011"/>
                </a:lnTo>
                <a:cubicBezTo>
                  <a:pt x="2070233" y="525765"/>
                  <a:pt x="2074399" y="534096"/>
                  <a:pt x="2082730" y="541005"/>
                </a:cubicBezTo>
                <a:cubicBezTo>
                  <a:pt x="2091061" y="547914"/>
                  <a:pt x="2103456" y="552283"/>
                  <a:pt x="2119915" y="554111"/>
                </a:cubicBezTo>
                <a:lnTo>
                  <a:pt x="2119915" y="571485"/>
                </a:lnTo>
                <a:cubicBezTo>
                  <a:pt x="2109552" y="571688"/>
                  <a:pt x="2098376" y="571790"/>
                  <a:pt x="2086387" y="571790"/>
                </a:cubicBezTo>
                <a:cubicBezTo>
                  <a:pt x="2074399" y="571790"/>
                  <a:pt x="2061089" y="571790"/>
                  <a:pt x="2046459" y="571790"/>
                </a:cubicBezTo>
                <a:lnTo>
                  <a:pt x="2046459" y="597088"/>
                </a:lnTo>
                <a:cubicBezTo>
                  <a:pt x="2069827" y="597088"/>
                  <a:pt x="2090197" y="596936"/>
                  <a:pt x="2107571" y="596631"/>
                </a:cubicBezTo>
                <a:cubicBezTo>
                  <a:pt x="2124945" y="596326"/>
                  <a:pt x="2140591" y="595920"/>
                  <a:pt x="2154510" y="595412"/>
                </a:cubicBezTo>
                <a:cubicBezTo>
                  <a:pt x="2168429" y="594904"/>
                  <a:pt x="2181180" y="594193"/>
                  <a:pt x="2192763" y="593278"/>
                </a:cubicBezTo>
                <a:cubicBezTo>
                  <a:pt x="2204345" y="592364"/>
                  <a:pt x="2216232" y="591297"/>
                  <a:pt x="2228424" y="590078"/>
                </a:cubicBezTo>
                <a:lnTo>
                  <a:pt x="2225986" y="565694"/>
                </a:lnTo>
                <a:cubicBezTo>
                  <a:pt x="2212575" y="566913"/>
                  <a:pt x="2199875" y="567929"/>
                  <a:pt x="2187886" y="568742"/>
                </a:cubicBezTo>
                <a:cubicBezTo>
                  <a:pt x="2175897" y="569555"/>
                  <a:pt x="2163197" y="570164"/>
                  <a:pt x="2149786" y="570571"/>
                </a:cubicBezTo>
                <a:lnTo>
                  <a:pt x="2149786" y="554111"/>
                </a:lnTo>
                <a:cubicBezTo>
                  <a:pt x="2166245" y="552283"/>
                  <a:pt x="2178640" y="547914"/>
                  <a:pt x="2186971" y="541005"/>
                </a:cubicBezTo>
                <a:cubicBezTo>
                  <a:pt x="2195302" y="534096"/>
                  <a:pt x="2199468" y="525765"/>
                  <a:pt x="2199468" y="516011"/>
                </a:cubicBezTo>
                <a:lnTo>
                  <a:pt x="2199468" y="508087"/>
                </a:lnTo>
                <a:cubicBezTo>
                  <a:pt x="2199468" y="502600"/>
                  <a:pt x="2198096" y="497520"/>
                  <a:pt x="2195353" y="492847"/>
                </a:cubicBezTo>
                <a:cubicBezTo>
                  <a:pt x="2192610" y="488173"/>
                  <a:pt x="2188495" y="484109"/>
                  <a:pt x="2183009" y="480655"/>
                </a:cubicBezTo>
                <a:cubicBezTo>
                  <a:pt x="2177523" y="477200"/>
                  <a:pt x="2170766" y="474457"/>
                  <a:pt x="2162740" y="472425"/>
                </a:cubicBezTo>
                <a:cubicBezTo>
                  <a:pt x="2154713" y="470393"/>
                  <a:pt x="2145417" y="469377"/>
                  <a:pt x="2134851" y="469377"/>
                </a:cubicBezTo>
                <a:close/>
                <a:moveTo>
                  <a:pt x="64344" y="465110"/>
                </a:moveTo>
                <a:lnTo>
                  <a:pt x="137496" y="465110"/>
                </a:lnTo>
                <a:lnTo>
                  <a:pt x="137496" y="594955"/>
                </a:lnTo>
                <a:lnTo>
                  <a:pt x="64344" y="594955"/>
                </a:lnTo>
                <a:close/>
                <a:moveTo>
                  <a:pt x="1210392" y="460233"/>
                </a:moveTo>
                <a:cubicBezTo>
                  <a:pt x="1215879" y="460233"/>
                  <a:pt x="1221111" y="461249"/>
                  <a:pt x="1226089" y="463281"/>
                </a:cubicBezTo>
                <a:cubicBezTo>
                  <a:pt x="1231068" y="465313"/>
                  <a:pt x="1235538" y="468666"/>
                  <a:pt x="1239501" y="473340"/>
                </a:cubicBezTo>
                <a:cubicBezTo>
                  <a:pt x="1243463" y="478013"/>
                  <a:pt x="1246613" y="484058"/>
                  <a:pt x="1248949" y="491475"/>
                </a:cubicBezTo>
                <a:cubicBezTo>
                  <a:pt x="1251286" y="498892"/>
                  <a:pt x="1252454" y="507985"/>
                  <a:pt x="1252454" y="518755"/>
                </a:cubicBezTo>
                <a:lnTo>
                  <a:pt x="1252454" y="541919"/>
                </a:lnTo>
                <a:cubicBezTo>
                  <a:pt x="1252454" y="552689"/>
                  <a:pt x="1251286" y="561782"/>
                  <a:pt x="1248949" y="569199"/>
                </a:cubicBezTo>
                <a:cubicBezTo>
                  <a:pt x="1246613" y="576616"/>
                  <a:pt x="1243514" y="582661"/>
                  <a:pt x="1239653" y="587335"/>
                </a:cubicBezTo>
                <a:cubicBezTo>
                  <a:pt x="1235792" y="592008"/>
                  <a:pt x="1231322" y="595361"/>
                  <a:pt x="1226242" y="597393"/>
                </a:cubicBezTo>
                <a:cubicBezTo>
                  <a:pt x="1221162" y="599425"/>
                  <a:pt x="1215879" y="600441"/>
                  <a:pt x="1210392" y="600441"/>
                </a:cubicBezTo>
                <a:cubicBezTo>
                  <a:pt x="1204906" y="600441"/>
                  <a:pt x="1199622" y="599425"/>
                  <a:pt x="1194543" y="597393"/>
                </a:cubicBezTo>
                <a:cubicBezTo>
                  <a:pt x="1189462" y="595361"/>
                  <a:pt x="1184992" y="592008"/>
                  <a:pt x="1181131" y="587335"/>
                </a:cubicBezTo>
                <a:cubicBezTo>
                  <a:pt x="1177270" y="582661"/>
                  <a:pt x="1174172" y="576616"/>
                  <a:pt x="1171835" y="569199"/>
                </a:cubicBezTo>
                <a:cubicBezTo>
                  <a:pt x="1169498" y="561782"/>
                  <a:pt x="1168330" y="552689"/>
                  <a:pt x="1168330" y="541919"/>
                </a:cubicBezTo>
                <a:lnTo>
                  <a:pt x="1168330" y="518755"/>
                </a:lnTo>
                <a:cubicBezTo>
                  <a:pt x="1168330" y="507985"/>
                  <a:pt x="1169498" y="498892"/>
                  <a:pt x="1171835" y="491475"/>
                </a:cubicBezTo>
                <a:cubicBezTo>
                  <a:pt x="1174172" y="484058"/>
                  <a:pt x="1177270" y="478013"/>
                  <a:pt x="1181131" y="473340"/>
                </a:cubicBezTo>
                <a:cubicBezTo>
                  <a:pt x="1184992" y="468666"/>
                  <a:pt x="1189462" y="465313"/>
                  <a:pt x="1194543" y="463281"/>
                </a:cubicBezTo>
                <a:cubicBezTo>
                  <a:pt x="1199622" y="461249"/>
                  <a:pt x="1204906" y="460233"/>
                  <a:pt x="1210392" y="460233"/>
                </a:cubicBezTo>
                <a:close/>
                <a:moveTo>
                  <a:pt x="381717" y="460233"/>
                </a:moveTo>
                <a:cubicBezTo>
                  <a:pt x="387203" y="460233"/>
                  <a:pt x="392436" y="461249"/>
                  <a:pt x="397414" y="463281"/>
                </a:cubicBezTo>
                <a:cubicBezTo>
                  <a:pt x="402393" y="465313"/>
                  <a:pt x="406863" y="468666"/>
                  <a:pt x="410825" y="473340"/>
                </a:cubicBezTo>
                <a:cubicBezTo>
                  <a:pt x="414788" y="478013"/>
                  <a:pt x="417937" y="484058"/>
                  <a:pt x="420274" y="491475"/>
                </a:cubicBezTo>
                <a:cubicBezTo>
                  <a:pt x="422611" y="498892"/>
                  <a:pt x="423779" y="507985"/>
                  <a:pt x="423779" y="518755"/>
                </a:cubicBezTo>
                <a:lnTo>
                  <a:pt x="423779" y="541919"/>
                </a:lnTo>
                <a:cubicBezTo>
                  <a:pt x="423779" y="552689"/>
                  <a:pt x="422611" y="561782"/>
                  <a:pt x="420274" y="569199"/>
                </a:cubicBezTo>
                <a:cubicBezTo>
                  <a:pt x="417937" y="576616"/>
                  <a:pt x="414839" y="582661"/>
                  <a:pt x="410978" y="587335"/>
                </a:cubicBezTo>
                <a:cubicBezTo>
                  <a:pt x="407117" y="592008"/>
                  <a:pt x="402647" y="595361"/>
                  <a:pt x="397567" y="597393"/>
                </a:cubicBezTo>
                <a:cubicBezTo>
                  <a:pt x="392487" y="599425"/>
                  <a:pt x="387203" y="600441"/>
                  <a:pt x="381717" y="600441"/>
                </a:cubicBezTo>
                <a:cubicBezTo>
                  <a:pt x="376231" y="600441"/>
                  <a:pt x="370947" y="599425"/>
                  <a:pt x="365867" y="597393"/>
                </a:cubicBezTo>
                <a:cubicBezTo>
                  <a:pt x="360787" y="595361"/>
                  <a:pt x="356317" y="592008"/>
                  <a:pt x="352456" y="587335"/>
                </a:cubicBezTo>
                <a:cubicBezTo>
                  <a:pt x="348596" y="582661"/>
                  <a:pt x="345497" y="576616"/>
                  <a:pt x="343160" y="569199"/>
                </a:cubicBezTo>
                <a:cubicBezTo>
                  <a:pt x="340823" y="561782"/>
                  <a:pt x="339655" y="552689"/>
                  <a:pt x="339655" y="541919"/>
                </a:cubicBezTo>
                <a:lnTo>
                  <a:pt x="339655" y="518755"/>
                </a:lnTo>
                <a:cubicBezTo>
                  <a:pt x="339655" y="507985"/>
                  <a:pt x="340823" y="498892"/>
                  <a:pt x="343160" y="491475"/>
                </a:cubicBezTo>
                <a:cubicBezTo>
                  <a:pt x="345497" y="484058"/>
                  <a:pt x="348596" y="478013"/>
                  <a:pt x="352456" y="473340"/>
                </a:cubicBezTo>
                <a:cubicBezTo>
                  <a:pt x="356317" y="468666"/>
                  <a:pt x="360787" y="465313"/>
                  <a:pt x="365867" y="463281"/>
                </a:cubicBezTo>
                <a:cubicBezTo>
                  <a:pt x="370947" y="461249"/>
                  <a:pt x="376231" y="460233"/>
                  <a:pt x="381717" y="460233"/>
                </a:cubicBezTo>
                <a:close/>
                <a:moveTo>
                  <a:pt x="604602" y="440421"/>
                </a:moveTo>
                <a:lnTo>
                  <a:pt x="604602" y="466634"/>
                </a:lnTo>
                <a:lnTo>
                  <a:pt x="760965" y="466634"/>
                </a:lnTo>
                <a:lnTo>
                  <a:pt x="760965" y="492542"/>
                </a:lnTo>
                <a:cubicBezTo>
                  <a:pt x="760965" y="511643"/>
                  <a:pt x="760101" y="530185"/>
                  <a:pt x="758374" y="548168"/>
                </a:cubicBezTo>
                <a:cubicBezTo>
                  <a:pt x="756647" y="566151"/>
                  <a:pt x="753853" y="585100"/>
                  <a:pt x="749992" y="605013"/>
                </a:cubicBezTo>
                <a:lnTo>
                  <a:pt x="780167" y="608671"/>
                </a:lnTo>
                <a:cubicBezTo>
                  <a:pt x="781996" y="599120"/>
                  <a:pt x="783570" y="589671"/>
                  <a:pt x="784891" y="580324"/>
                </a:cubicBezTo>
                <a:cubicBezTo>
                  <a:pt x="786212" y="570977"/>
                  <a:pt x="787330" y="561274"/>
                  <a:pt x="788244" y="551216"/>
                </a:cubicBezTo>
                <a:cubicBezTo>
                  <a:pt x="789158" y="541158"/>
                  <a:pt x="789870" y="530490"/>
                  <a:pt x="790378" y="519212"/>
                </a:cubicBezTo>
                <a:cubicBezTo>
                  <a:pt x="790886" y="507934"/>
                  <a:pt x="791140" y="495488"/>
                  <a:pt x="791140" y="481874"/>
                </a:cubicBezTo>
                <a:lnTo>
                  <a:pt x="791140" y="440421"/>
                </a:lnTo>
                <a:close/>
                <a:moveTo>
                  <a:pt x="34474" y="439202"/>
                </a:moveTo>
                <a:lnTo>
                  <a:pt x="34474" y="620863"/>
                </a:lnTo>
                <a:lnTo>
                  <a:pt x="167366" y="620863"/>
                </a:lnTo>
                <a:lnTo>
                  <a:pt x="167366" y="439202"/>
                </a:lnTo>
                <a:close/>
                <a:moveTo>
                  <a:pt x="860710" y="437678"/>
                </a:moveTo>
                <a:lnTo>
                  <a:pt x="860710" y="462367"/>
                </a:lnTo>
                <a:lnTo>
                  <a:pt x="932948" y="462367"/>
                </a:lnTo>
                <a:lnTo>
                  <a:pt x="932948" y="516011"/>
                </a:lnTo>
                <a:lnTo>
                  <a:pt x="860710" y="516011"/>
                </a:lnTo>
                <a:lnTo>
                  <a:pt x="860710" y="623911"/>
                </a:lnTo>
                <a:lnTo>
                  <a:pt x="899420" y="623911"/>
                </a:lnTo>
                <a:cubicBezTo>
                  <a:pt x="937012" y="623911"/>
                  <a:pt x="967086" y="622082"/>
                  <a:pt x="989641" y="618424"/>
                </a:cubicBezTo>
                <a:lnTo>
                  <a:pt x="986593" y="594040"/>
                </a:lnTo>
                <a:cubicBezTo>
                  <a:pt x="973588" y="596072"/>
                  <a:pt x="960685" y="597444"/>
                  <a:pt x="947883" y="598155"/>
                </a:cubicBezTo>
                <a:cubicBezTo>
                  <a:pt x="935081" y="598866"/>
                  <a:pt x="921975" y="599222"/>
                  <a:pt x="908564" y="599222"/>
                </a:cubicBezTo>
                <a:lnTo>
                  <a:pt x="889361" y="599222"/>
                </a:lnTo>
                <a:lnTo>
                  <a:pt x="889361" y="540091"/>
                </a:lnTo>
                <a:lnTo>
                  <a:pt x="961599" y="540091"/>
                </a:lnTo>
                <a:lnTo>
                  <a:pt x="961599" y="437678"/>
                </a:lnTo>
                <a:close/>
                <a:moveTo>
                  <a:pt x="1210392" y="432801"/>
                </a:moveTo>
                <a:cubicBezTo>
                  <a:pt x="1200029" y="432801"/>
                  <a:pt x="1190529" y="434528"/>
                  <a:pt x="1181893" y="437983"/>
                </a:cubicBezTo>
                <a:cubicBezTo>
                  <a:pt x="1173257" y="441437"/>
                  <a:pt x="1165790" y="446568"/>
                  <a:pt x="1159491" y="453375"/>
                </a:cubicBezTo>
                <a:cubicBezTo>
                  <a:pt x="1153191" y="460182"/>
                  <a:pt x="1148264" y="468717"/>
                  <a:pt x="1144708" y="478978"/>
                </a:cubicBezTo>
                <a:cubicBezTo>
                  <a:pt x="1141152" y="489240"/>
                  <a:pt x="1139374" y="501076"/>
                  <a:pt x="1139374" y="514487"/>
                </a:cubicBezTo>
                <a:lnTo>
                  <a:pt x="1139374" y="546187"/>
                </a:lnTo>
                <a:cubicBezTo>
                  <a:pt x="1139374" y="559598"/>
                  <a:pt x="1141152" y="571384"/>
                  <a:pt x="1144708" y="581543"/>
                </a:cubicBezTo>
                <a:cubicBezTo>
                  <a:pt x="1148264" y="591703"/>
                  <a:pt x="1153191" y="600187"/>
                  <a:pt x="1159491" y="606994"/>
                </a:cubicBezTo>
                <a:cubicBezTo>
                  <a:pt x="1165790" y="613801"/>
                  <a:pt x="1173257" y="618932"/>
                  <a:pt x="1181893" y="622387"/>
                </a:cubicBezTo>
                <a:cubicBezTo>
                  <a:pt x="1190529" y="625841"/>
                  <a:pt x="1200029" y="627568"/>
                  <a:pt x="1210392" y="627568"/>
                </a:cubicBezTo>
                <a:cubicBezTo>
                  <a:pt x="1220755" y="627568"/>
                  <a:pt x="1230255" y="625841"/>
                  <a:pt x="1238891" y="622387"/>
                </a:cubicBezTo>
                <a:cubicBezTo>
                  <a:pt x="1247527" y="618932"/>
                  <a:pt x="1254994" y="613801"/>
                  <a:pt x="1261294" y="606994"/>
                </a:cubicBezTo>
                <a:cubicBezTo>
                  <a:pt x="1267593" y="600187"/>
                  <a:pt x="1272520" y="591703"/>
                  <a:pt x="1276077" y="581543"/>
                </a:cubicBezTo>
                <a:cubicBezTo>
                  <a:pt x="1279632" y="571384"/>
                  <a:pt x="1281411" y="559598"/>
                  <a:pt x="1281411" y="546187"/>
                </a:cubicBezTo>
                <a:lnTo>
                  <a:pt x="1281411" y="514487"/>
                </a:lnTo>
                <a:cubicBezTo>
                  <a:pt x="1281411" y="501076"/>
                  <a:pt x="1279632" y="489291"/>
                  <a:pt x="1276077" y="479131"/>
                </a:cubicBezTo>
                <a:cubicBezTo>
                  <a:pt x="1272520" y="468971"/>
                  <a:pt x="1267593" y="460436"/>
                  <a:pt x="1261294" y="453527"/>
                </a:cubicBezTo>
                <a:cubicBezTo>
                  <a:pt x="1254994" y="446619"/>
                  <a:pt x="1247527" y="441437"/>
                  <a:pt x="1238891" y="437983"/>
                </a:cubicBezTo>
                <a:cubicBezTo>
                  <a:pt x="1230255" y="434528"/>
                  <a:pt x="1220755" y="432801"/>
                  <a:pt x="1210392" y="432801"/>
                </a:cubicBezTo>
                <a:close/>
                <a:moveTo>
                  <a:pt x="381717" y="432801"/>
                </a:moveTo>
                <a:cubicBezTo>
                  <a:pt x="371354" y="432801"/>
                  <a:pt x="361854" y="434528"/>
                  <a:pt x="353218" y="437983"/>
                </a:cubicBezTo>
                <a:cubicBezTo>
                  <a:pt x="344582" y="441437"/>
                  <a:pt x="337115" y="446568"/>
                  <a:pt x="330815" y="453375"/>
                </a:cubicBezTo>
                <a:cubicBezTo>
                  <a:pt x="324516" y="460182"/>
                  <a:pt x="319589" y="468717"/>
                  <a:pt x="316033" y="478978"/>
                </a:cubicBezTo>
                <a:cubicBezTo>
                  <a:pt x="312477" y="489240"/>
                  <a:pt x="310699" y="501076"/>
                  <a:pt x="310699" y="514487"/>
                </a:cubicBezTo>
                <a:lnTo>
                  <a:pt x="310699" y="546187"/>
                </a:lnTo>
                <a:cubicBezTo>
                  <a:pt x="310699" y="559598"/>
                  <a:pt x="312477" y="571384"/>
                  <a:pt x="316033" y="581543"/>
                </a:cubicBezTo>
                <a:cubicBezTo>
                  <a:pt x="319589" y="591703"/>
                  <a:pt x="324516" y="600187"/>
                  <a:pt x="330815" y="606994"/>
                </a:cubicBezTo>
                <a:cubicBezTo>
                  <a:pt x="337115" y="613801"/>
                  <a:pt x="344582" y="618932"/>
                  <a:pt x="353218" y="622387"/>
                </a:cubicBezTo>
                <a:cubicBezTo>
                  <a:pt x="361854" y="625841"/>
                  <a:pt x="371354" y="627568"/>
                  <a:pt x="381717" y="627568"/>
                </a:cubicBezTo>
                <a:cubicBezTo>
                  <a:pt x="392080" y="627568"/>
                  <a:pt x="401580" y="625841"/>
                  <a:pt x="410216" y="622387"/>
                </a:cubicBezTo>
                <a:cubicBezTo>
                  <a:pt x="418852" y="618932"/>
                  <a:pt x="426320" y="613801"/>
                  <a:pt x="432619" y="606994"/>
                </a:cubicBezTo>
                <a:cubicBezTo>
                  <a:pt x="438918" y="600187"/>
                  <a:pt x="443845" y="591703"/>
                  <a:pt x="447401" y="581543"/>
                </a:cubicBezTo>
                <a:cubicBezTo>
                  <a:pt x="450957" y="571384"/>
                  <a:pt x="452736" y="559598"/>
                  <a:pt x="452736" y="546187"/>
                </a:cubicBezTo>
                <a:lnTo>
                  <a:pt x="452736" y="514487"/>
                </a:lnTo>
                <a:cubicBezTo>
                  <a:pt x="452736" y="501076"/>
                  <a:pt x="450957" y="489291"/>
                  <a:pt x="447401" y="479131"/>
                </a:cubicBezTo>
                <a:cubicBezTo>
                  <a:pt x="443845" y="468971"/>
                  <a:pt x="438918" y="460436"/>
                  <a:pt x="432619" y="453527"/>
                </a:cubicBezTo>
                <a:cubicBezTo>
                  <a:pt x="426320" y="446619"/>
                  <a:pt x="418852" y="441437"/>
                  <a:pt x="410216" y="437983"/>
                </a:cubicBezTo>
                <a:cubicBezTo>
                  <a:pt x="401580" y="434528"/>
                  <a:pt x="392080" y="432801"/>
                  <a:pt x="381717" y="432801"/>
                </a:cubicBezTo>
                <a:close/>
                <a:moveTo>
                  <a:pt x="1470463" y="426705"/>
                </a:moveTo>
                <a:lnTo>
                  <a:pt x="1470463" y="476388"/>
                </a:lnTo>
                <a:cubicBezTo>
                  <a:pt x="1470463" y="481671"/>
                  <a:pt x="1470158" y="486446"/>
                  <a:pt x="1469548" y="490713"/>
                </a:cubicBezTo>
                <a:cubicBezTo>
                  <a:pt x="1468939" y="494980"/>
                  <a:pt x="1467872" y="498993"/>
                  <a:pt x="1466348" y="502753"/>
                </a:cubicBezTo>
                <a:cubicBezTo>
                  <a:pt x="1464824" y="506512"/>
                  <a:pt x="1462792" y="510169"/>
                  <a:pt x="1460252" y="513725"/>
                </a:cubicBezTo>
                <a:cubicBezTo>
                  <a:pt x="1457712" y="517282"/>
                  <a:pt x="1454511" y="520990"/>
                  <a:pt x="1450651" y="524851"/>
                </a:cubicBezTo>
                <a:cubicBezTo>
                  <a:pt x="1445367" y="530134"/>
                  <a:pt x="1438306" y="536535"/>
                  <a:pt x="1429467" y="544053"/>
                </a:cubicBezTo>
                <a:cubicBezTo>
                  <a:pt x="1420628" y="551572"/>
                  <a:pt x="1411331" y="559090"/>
                  <a:pt x="1401578" y="566608"/>
                </a:cubicBezTo>
                <a:lnTo>
                  <a:pt x="1419561" y="587944"/>
                </a:lnTo>
                <a:cubicBezTo>
                  <a:pt x="1427689" y="581442"/>
                  <a:pt x="1435919" y="574685"/>
                  <a:pt x="1444250" y="567675"/>
                </a:cubicBezTo>
                <a:cubicBezTo>
                  <a:pt x="1452581" y="560665"/>
                  <a:pt x="1459896" y="554213"/>
                  <a:pt x="1466196" y="548320"/>
                </a:cubicBezTo>
                <a:cubicBezTo>
                  <a:pt x="1470869" y="544053"/>
                  <a:pt x="1475238" y="539583"/>
                  <a:pt x="1479302" y="534909"/>
                </a:cubicBezTo>
                <a:cubicBezTo>
                  <a:pt x="1483366" y="530235"/>
                  <a:pt x="1485804" y="526578"/>
                  <a:pt x="1486617" y="523936"/>
                </a:cubicBezTo>
                <a:lnTo>
                  <a:pt x="1486922" y="523936"/>
                </a:lnTo>
                <a:cubicBezTo>
                  <a:pt x="1487938" y="526172"/>
                  <a:pt x="1489919" y="528915"/>
                  <a:pt x="1492865" y="532166"/>
                </a:cubicBezTo>
                <a:cubicBezTo>
                  <a:pt x="1495812" y="535417"/>
                  <a:pt x="1499622" y="538973"/>
                  <a:pt x="1504295" y="542834"/>
                </a:cubicBezTo>
                <a:cubicBezTo>
                  <a:pt x="1511611" y="548930"/>
                  <a:pt x="1518875" y="554924"/>
                  <a:pt x="1526089" y="560817"/>
                </a:cubicBezTo>
                <a:cubicBezTo>
                  <a:pt x="1533302" y="566710"/>
                  <a:pt x="1540871" y="572603"/>
                  <a:pt x="1548796" y="578495"/>
                </a:cubicBezTo>
                <a:lnTo>
                  <a:pt x="1566475" y="557464"/>
                </a:lnTo>
                <a:cubicBezTo>
                  <a:pt x="1557331" y="550962"/>
                  <a:pt x="1548542" y="544307"/>
                  <a:pt x="1540109" y="537500"/>
                </a:cubicBezTo>
                <a:cubicBezTo>
                  <a:pt x="1531677" y="530693"/>
                  <a:pt x="1523904" y="524038"/>
                  <a:pt x="1516792" y="517535"/>
                </a:cubicBezTo>
                <a:cubicBezTo>
                  <a:pt x="1513135" y="514284"/>
                  <a:pt x="1510239" y="511084"/>
                  <a:pt x="1508105" y="507934"/>
                </a:cubicBezTo>
                <a:cubicBezTo>
                  <a:pt x="1505972" y="504785"/>
                  <a:pt x="1504397" y="501584"/>
                  <a:pt x="1503381" y="498333"/>
                </a:cubicBezTo>
                <a:cubicBezTo>
                  <a:pt x="1502365" y="495082"/>
                  <a:pt x="1501705" y="491577"/>
                  <a:pt x="1501400" y="487817"/>
                </a:cubicBezTo>
                <a:cubicBezTo>
                  <a:pt x="1501095" y="484058"/>
                  <a:pt x="1500943" y="479842"/>
                  <a:pt x="1500943" y="475168"/>
                </a:cubicBezTo>
                <a:lnTo>
                  <a:pt x="1500943" y="426705"/>
                </a:lnTo>
                <a:close/>
                <a:moveTo>
                  <a:pt x="1920805" y="419695"/>
                </a:moveTo>
                <a:lnTo>
                  <a:pt x="1920805" y="482483"/>
                </a:lnTo>
                <a:lnTo>
                  <a:pt x="1880571" y="482483"/>
                </a:lnTo>
                <a:lnTo>
                  <a:pt x="1880571" y="441336"/>
                </a:lnTo>
                <a:lnTo>
                  <a:pt x="1772977" y="441336"/>
                </a:lnTo>
                <a:lnTo>
                  <a:pt x="1772977" y="467243"/>
                </a:lnTo>
                <a:lnTo>
                  <a:pt x="1851005" y="467243"/>
                </a:lnTo>
                <a:lnTo>
                  <a:pt x="1851005" y="493456"/>
                </a:lnTo>
                <a:cubicBezTo>
                  <a:pt x="1851005" y="500365"/>
                  <a:pt x="1850853" y="506817"/>
                  <a:pt x="1850548" y="512811"/>
                </a:cubicBezTo>
                <a:cubicBezTo>
                  <a:pt x="1850243" y="518806"/>
                  <a:pt x="1849329" y="524597"/>
                  <a:pt x="1847805" y="530185"/>
                </a:cubicBezTo>
                <a:cubicBezTo>
                  <a:pt x="1846281" y="535773"/>
                  <a:pt x="1843792" y="541462"/>
                  <a:pt x="1840338" y="547253"/>
                </a:cubicBezTo>
                <a:cubicBezTo>
                  <a:pt x="1836883" y="553045"/>
                  <a:pt x="1831955" y="559141"/>
                  <a:pt x="1825555" y="565542"/>
                </a:cubicBezTo>
                <a:cubicBezTo>
                  <a:pt x="1819154" y="571942"/>
                  <a:pt x="1811026" y="578902"/>
                  <a:pt x="1801171" y="586420"/>
                </a:cubicBezTo>
                <a:cubicBezTo>
                  <a:pt x="1791316" y="593939"/>
                  <a:pt x="1779276" y="602270"/>
                  <a:pt x="1765052" y="611414"/>
                </a:cubicBezTo>
                <a:lnTo>
                  <a:pt x="1781816" y="634884"/>
                </a:lnTo>
                <a:cubicBezTo>
                  <a:pt x="1795634" y="625740"/>
                  <a:pt x="1807622" y="617358"/>
                  <a:pt x="1817782" y="609738"/>
                </a:cubicBezTo>
                <a:cubicBezTo>
                  <a:pt x="1827942" y="602117"/>
                  <a:pt x="1836629" y="594955"/>
                  <a:pt x="1843843" y="588249"/>
                </a:cubicBezTo>
                <a:cubicBezTo>
                  <a:pt x="1851056" y="581543"/>
                  <a:pt x="1856949" y="575092"/>
                  <a:pt x="1861521" y="568894"/>
                </a:cubicBezTo>
                <a:cubicBezTo>
                  <a:pt x="1866093" y="562697"/>
                  <a:pt x="1869751" y="556499"/>
                  <a:pt x="1872494" y="550301"/>
                </a:cubicBezTo>
                <a:cubicBezTo>
                  <a:pt x="1875237" y="544104"/>
                  <a:pt x="1877167" y="537601"/>
                  <a:pt x="1878285" y="530794"/>
                </a:cubicBezTo>
                <a:cubicBezTo>
                  <a:pt x="1879403" y="523987"/>
                  <a:pt x="1880063" y="516621"/>
                  <a:pt x="1880266" y="508696"/>
                </a:cubicBezTo>
                <a:lnTo>
                  <a:pt x="1920805" y="508696"/>
                </a:lnTo>
                <a:lnTo>
                  <a:pt x="1920805" y="555026"/>
                </a:lnTo>
                <a:lnTo>
                  <a:pt x="1879657" y="555026"/>
                </a:lnTo>
                <a:lnTo>
                  <a:pt x="1879657" y="581239"/>
                </a:lnTo>
                <a:lnTo>
                  <a:pt x="1920805" y="581239"/>
                </a:lnTo>
                <a:lnTo>
                  <a:pt x="1920805" y="681213"/>
                </a:lnTo>
                <a:lnTo>
                  <a:pt x="1950370" y="681213"/>
                </a:lnTo>
                <a:lnTo>
                  <a:pt x="1950370" y="419695"/>
                </a:lnTo>
                <a:close/>
                <a:moveTo>
                  <a:pt x="1007014" y="419695"/>
                </a:moveTo>
                <a:lnTo>
                  <a:pt x="1007014" y="514487"/>
                </a:lnTo>
                <a:lnTo>
                  <a:pt x="975315" y="514487"/>
                </a:lnTo>
                <a:lnTo>
                  <a:pt x="975315" y="540700"/>
                </a:lnTo>
                <a:lnTo>
                  <a:pt x="1007014" y="540700"/>
                </a:lnTo>
                <a:lnTo>
                  <a:pt x="1007014" y="681213"/>
                </a:lnTo>
                <a:lnTo>
                  <a:pt x="1036580" y="681213"/>
                </a:lnTo>
                <a:lnTo>
                  <a:pt x="1036580" y="419695"/>
                </a:lnTo>
                <a:close/>
                <a:moveTo>
                  <a:pt x="2244578" y="413904"/>
                </a:moveTo>
                <a:lnTo>
                  <a:pt x="2244578" y="600746"/>
                </a:lnTo>
                <a:lnTo>
                  <a:pt x="2274449" y="600746"/>
                </a:lnTo>
                <a:lnTo>
                  <a:pt x="2274449" y="413904"/>
                </a:lnTo>
                <a:close/>
                <a:moveTo>
                  <a:pt x="1978107" y="413904"/>
                </a:moveTo>
                <a:lnTo>
                  <a:pt x="1978107" y="694929"/>
                </a:lnTo>
                <a:lnTo>
                  <a:pt x="2007673" y="694929"/>
                </a:lnTo>
                <a:lnTo>
                  <a:pt x="2007673" y="413904"/>
                </a:lnTo>
                <a:close/>
                <a:moveTo>
                  <a:pt x="1605489" y="413904"/>
                </a:moveTo>
                <a:lnTo>
                  <a:pt x="1605489" y="452308"/>
                </a:lnTo>
                <a:lnTo>
                  <a:pt x="1551539" y="452308"/>
                </a:lnTo>
                <a:lnTo>
                  <a:pt x="1551539" y="477911"/>
                </a:lnTo>
                <a:lnTo>
                  <a:pt x="1605489" y="477911"/>
                </a:lnTo>
                <a:lnTo>
                  <a:pt x="1605489" y="503819"/>
                </a:lnTo>
                <a:lnTo>
                  <a:pt x="1551539" y="503819"/>
                </a:lnTo>
                <a:lnTo>
                  <a:pt x="1551539" y="529423"/>
                </a:lnTo>
                <a:lnTo>
                  <a:pt x="1605489" y="529423"/>
                </a:lnTo>
                <a:lnTo>
                  <a:pt x="1605489" y="614157"/>
                </a:lnTo>
                <a:lnTo>
                  <a:pt x="1635055" y="614157"/>
                </a:lnTo>
                <a:lnTo>
                  <a:pt x="1635055" y="413904"/>
                </a:lnTo>
                <a:close/>
                <a:moveTo>
                  <a:pt x="1328045" y="413904"/>
                </a:moveTo>
                <a:lnTo>
                  <a:pt x="1328045" y="694929"/>
                </a:lnTo>
                <a:lnTo>
                  <a:pt x="1358220" y="694929"/>
                </a:lnTo>
                <a:lnTo>
                  <a:pt x="1358220" y="413904"/>
                </a:lnTo>
                <a:close/>
                <a:moveTo>
                  <a:pt x="1062183" y="413904"/>
                </a:moveTo>
                <a:lnTo>
                  <a:pt x="1062183" y="694929"/>
                </a:lnTo>
                <a:lnTo>
                  <a:pt x="1091749" y="694929"/>
                </a:lnTo>
                <a:lnTo>
                  <a:pt x="1091749" y="413904"/>
                </a:lnTo>
                <a:close/>
                <a:moveTo>
                  <a:pt x="499370" y="413904"/>
                </a:moveTo>
                <a:lnTo>
                  <a:pt x="499370" y="694929"/>
                </a:lnTo>
                <a:lnTo>
                  <a:pt x="529545" y="694929"/>
                </a:lnTo>
                <a:lnTo>
                  <a:pt x="529545" y="413904"/>
                </a:lnTo>
                <a:close/>
                <a:moveTo>
                  <a:pt x="210343" y="413904"/>
                </a:moveTo>
                <a:lnTo>
                  <a:pt x="210343" y="694929"/>
                </a:lnTo>
                <a:lnTo>
                  <a:pt x="240518" y="694929"/>
                </a:lnTo>
                <a:lnTo>
                  <a:pt x="240518" y="541615"/>
                </a:lnTo>
                <a:lnTo>
                  <a:pt x="283800" y="541615"/>
                </a:lnTo>
                <a:lnTo>
                  <a:pt x="283800" y="515402"/>
                </a:lnTo>
                <a:lnTo>
                  <a:pt x="240518" y="515402"/>
                </a:lnTo>
                <a:lnTo>
                  <a:pt x="240518" y="413904"/>
                </a:lnTo>
                <a:close/>
                <a:moveTo>
                  <a:pt x="2119915" y="410551"/>
                </a:moveTo>
                <a:lnTo>
                  <a:pt x="2119915" y="436154"/>
                </a:lnTo>
                <a:lnTo>
                  <a:pt x="2057431" y="436154"/>
                </a:lnTo>
                <a:lnTo>
                  <a:pt x="2057431" y="461148"/>
                </a:lnTo>
                <a:lnTo>
                  <a:pt x="2211355" y="461148"/>
                </a:lnTo>
                <a:lnTo>
                  <a:pt x="2211355" y="436154"/>
                </a:lnTo>
                <a:lnTo>
                  <a:pt x="2149786" y="436154"/>
                </a:lnTo>
                <a:lnTo>
                  <a:pt x="2149786" y="410551"/>
                </a:lnTo>
                <a:close/>
                <a:moveTo>
                  <a:pt x="0" y="0"/>
                </a:moveTo>
                <a:lnTo>
                  <a:pt x="11491277" y="0"/>
                </a:lnTo>
                <a:lnTo>
                  <a:pt x="11491277" y="5965190"/>
                </a:lnTo>
                <a:lnTo>
                  <a:pt x="0" y="596519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86315E46-3067-45C7-903E-5856BA5D763B}"/>
              </a:ext>
            </a:extLst>
          </p:cNvPr>
          <p:cNvSpPr/>
          <p:nvPr/>
        </p:nvSpPr>
        <p:spPr>
          <a:xfrm>
            <a:off x="905346" y="4515757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A1F7AA77-2787-4F1D-A723-D6FE28C100C2}"/>
              </a:ext>
            </a:extLst>
          </p:cNvPr>
          <p:cNvSpPr/>
          <p:nvPr/>
        </p:nvSpPr>
        <p:spPr>
          <a:xfrm rot="18600000">
            <a:off x="2793223" y="4185085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1D131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Rounded Rectangle 11">
            <a:extLst>
              <a:ext uri="{FF2B5EF4-FFF2-40B4-BE49-F238E27FC236}">
                <a16:creationId xmlns:a16="http://schemas.microsoft.com/office/drawing/2014/main" id="{E4790BD0-0BAF-4AC8-AF10-3F333EE495E2}"/>
              </a:ext>
            </a:extLst>
          </p:cNvPr>
          <p:cNvSpPr/>
          <p:nvPr/>
        </p:nvSpPr>
        <p:spPr>
          <a:xfrm>
            <a:off x="3496682" y="3854201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5EC92840-AE45-4F4E-B391-0B28C7292E71}"/>
              </a:ext>
            </a:extLst>
          </p:cNvPr>
          <p:cNvSpPr/>
          <p:nvPr/>
        </p:nvSpPr>
        <p:spPr>
          <a:xfrm>
            <a:off x="6088018" y="3192645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Rounded Rectangle 15">
            <a:extLst>
              <a:ext uri="{FF2B5EF4-FFF2-40B4-BE49-F238E27FC236}">
                <a16:creationId xmlns:a16="http://schemas.microsoft.com/office/drawing/2014/main" id="{9CEF5D9A-6430-4F0B-95B4-11E158A9F8B0}"/>
              </a:ext>
            </a:extLst>
          </p:cNvPr>
          <p:cNvSpPr/>
          <p:nvPr/>
        </p:nvSpPr>
        <p:spPr>
          <a:xfrm>
            <a:off x="8703025" y="2531089"/>
            <a:ext cx="2628000" cy="576064"/>
          </a:xfrm>
          <a:prstGeom prst="roundRect">
            <a:avLst>
              <a:gd name="adj" fmla="val 50000"/>
            </a:avLst>
          </a:prstGeom>
          <a:solidFill>
            <a:srgbClr val="4C383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Group 7">
            <a:extLst>
              <a:ext uri="{FF2B5EF4-FFF2-40B4-BE49-F238E27FC236}">
                <a16:creationId xmlns:a16="http://schemas.microsoft.com/office/drawing/2014/main" id="{18F97A53-A0A8-41BF-BBAD-831F7D854181}"/>
              </a:ext>
            </a:extLst>
          </p:cNvPr>
          <p:cNvGrpSpPr/>
          <p:nvPr/>
        </p:nvGrpSpPr>
        <p:grpSpPr>
          <a:xfrm>
            <a:off x="7579164" y="1683177"/>
            <a:ext cx="3619748" cy="716616"/>
            <a:chOff x="302738" y="4417056"/>
            <a:chExt cx="3619748" cy="7166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D3A601-4FB3-45F7-ABB0-10DD33331C80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Run Server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E9A35E-9615-401E-969B-E4573C6A0BF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$python server.py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Flask Server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실행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D80A56C-6DB1-4D38-8DE2-8601AC6419B2}"/>
              </a:ext>
            </a:extLst>
          </p:cNvPr>
          <p:cNvSpPr txBox="1"/>
          <p:nvPr/>
        </p:nvSpPr>
        <p:spPr>
          <a:xfrm>
            <a:off x="9389038" y="2657414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Run Server</a:t>
            </a:r>
            <a:endParaRPr lang="ko-KR" altLang="en-US" sz="1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38" name="Group 11">
            <a:extLst>
              <a:ext uri="{FF2B5EF4-FFF2-40B4-BE49-F238E27FC236}">
                <a16:creationId xmlns:a16="http://schemas.microsoft.com/office/drawing/2014/main" id="{AB397F48-C8E4-47F1-BC7E-73A49398CF1C}"/>
              </a:ext>
            </a:extLst>
          </p:cNvPr>
          <p:cNvGrpSpPr/>
          <p:nvPr/>
        </p:nvGrpSpPr>
        <p:grpSpPr>
          <a:xfrm>
            <a:off x="1947018" y="3002033"/>
            <a:ext cx="3619748" cy="716616"/>
            <a:chOff x="302738" y="4417056"/>
            <a:chExt cx="3619748" cy="71661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960538-605A-4C39-9486-80C3148740DC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Flask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3B0DA5-ABEC-42BB-B2FC-BC8AAFDA60D0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pip install flask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명령어로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클라우드 내 로컬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Repository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에 설치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3E33C60-4874-41BF-B1DE-A5C6BB2C026E}"/>
              </a:ext>
            </a:extLst>
          </p:cNvPr>
          <p:cNvSpPr txBox="1"/>
          <p:nvPr/>
        </p:nvSpPr>
        <p:spPr>
          <a:xfrm>
            <a:off x="4054598" y="399493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Flask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54DCC0CD-8FB3-449D-AE24-D92091893082}"/>
              </a:ext>
            </a:extLst>
          </p:cNvPr>
          <p:cNvGrpSpPr/>
          <p:nvPr/>
        </p:nvGrpSpPr>
        <p:grpSpPr>
          <a:xfrm>
            <a:off x="7922965" y="3911795"/>
            <a:ext cx="3408061" cy="901282"/>
            <a:chOff x="302738" y="4417056"/>
            <a:chExt cx="3619748" cy="90128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CE2AB-F1DE-4123-80C9-96CC1E8EE697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프로젝트 복사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08ECC9-8B09-4952-B6B8-38B8AD04835C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기존 내 컴퓨터에 있던 프로젝트를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클라우드 서버로 복사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,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보안 문제 해결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651A1A6-7108-4C02-8010-7DD9B626954B}"/>
              </a:ext>
            </a:extLst>
          </p:cNvPr>
          <p:cNvSpPr txBox="1"/>
          <p:nvPr/>
        </p:nvSpPr>
        <p:spPr>
          <a:xfrm>
            <a:off x="1463262" y="465471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Python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설치</a:t>
            </a: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9664F654-7A5C-4303-8638-8B50015D84E9}"/>
              </a:ext>
            </a:extLst>
          </p:cNvPr>
          <p:cNvGrpSpPr/>
          <p:nvPr/>
        </p:nvGrpSpPr>
        <p:grpSpPr>
          <a:xfrm>
            <a:off x="2772646" y="5372445"/>
            <a:ext cx="3549273" cy="531950"/>
            <a:chOff x="302738" y="4417056"/>
            <a:chExt cx="3619748" cy="53195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77018C-75D5-4967-A575-6DB260B19D1A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Python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설치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B25E7E-86C5-49DA-8A2F-5B953DA058DE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Python 3.7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버전 설치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D1D70F6-6632-49FC-8782-A3D05F04B74C}"/>
              </a:ext>
            </a:extLst>
          </p:cNvPr>
          <p:cNvSpPr txBox="1"/>
          <p:nvPr/>
        </p:nvSpPr>
        <p:spPr>
          <a:xfrm>
            <a:off x="6645934" y="3338277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프로젝트 복사</a:t>
            </a:r>
          </a:p>
        </p:txBody>
      </p:sp>
      <p:cxnSp>
        <p:nvCxnSpPr>
          <p:cNvPr id="50" name="Elbow Connector 34">
            <a:extLst>
              <a:ext uri="{FF2B5EF4-FFF2-40B4-BE49-F238E27FC236}">
                <a16:creationId xmlns:a16="http://schemas.microsoft.com/office/drawing/2014/main" id="{EAA1D713-A685-4504-87D2-C7E1CB9387F6}"/>
              </a:ext>
            </a:extLst>
          </p:cNvPr>
          <p:cNvCxnSpPr/>
          <p:nvPr/>
        </p:nvCxnSpPr>
        <p:spPr>
          <a:xfrm rot="16200000" flipH="1">
            <a:off x="2164451" y="5229818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4">
            <a:extLst>
              <a:ext uri="{FF2B5EF4-FFF2-40B4-BE49-F238E27FC236}">
                <a16:creationId xmlns:a16="http://schemas.microsoft.com/office/drawing/2014/main" id="{45765E56-5237-47F2-A21A-4291DBC78FD4}"/>
              </a:ext>
            </a:extLst>
          </p:cNvPr>
          <p:cNvCxnSpPr/>
          <p:nvPr/>
        </p:nvCxnSpPr>
        <p:spPr>
          <a:xfrm rot="16200000" flipH="1">
            <a:off x="7340077" y="3909444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837DFA58-BF12-47BD-AE7D-423DCB1F2136}"/>
              </a:ext>
            </a:extLst>
          </p:cNvPr>
          <p:cNvSpPr/>
          <p:nvPr/>
        </p:nvSpPr>
        <p:spPr>
          <a:xfrm rot="18600000">
            <a:off x="5378425" y="3520443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2D1A0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Rounded Rectangle 4">
            <a:extLst>
              <a:ext uri="{FF2B5EF4-FFF2-40B4-BE49-F238E27FC236}">
                <a16:creationId xmlns:a16="http://schemas.microsoft.com/office/drawing/2014/main" id="{13F057B7-E613-4E30-B076-88D88631F1A3}"/>
              </a:ext>
            </a:extLst>
          </p:cNvPr>
          <p:cNvSpPr/>
          <p:nvPr/>
        </p:nvSpPr>
        <p:spPr>
          <a:xfrm rot="18600000">
            <a:off x="7985610" y="2867794"/>
            <a:ext cx="1440000" cy="576000"/>
          </a:xfrm>
          <a:prstGeom prst="roundRect">
            <a:avLst>
              <a:gd name="adj" fmla="val 50000"/>
            </a:avLst>
          </a:prstGeom>
          <a:solidFill>
            <a:srgbClr val="3B2B2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F0823B2-F440-4B11-B8B5-33C966153C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9" t="58663" r="10801" b="27676"/>
          <a:stretch>
            <a:fillRect/>
          </a:stretch>
        </p:blipFill>
        <p:spPr>
          <a:xfrm>
            <a:off x="519288" y="1142846"/>
            <a:ext cx="9452438" cy="1077268"/>
          </a:xfrm>
          <a:custGeom>
            <a:avLst/>
            <a:gdLst/>
            <a:ahLst/>
            <a:cxnLst/>
            <a:rect l="l" t="t" r="r" b="b"/>
            <a:pathLst>
              <a:path w="9452438" h="1077268">
                <a:moveTo>
                  <a:pt x="4435992" y="608447"/>
                </a:moveTo>
                <a:cubicBezTo>
                  <a:pt x="4402020" y="608447"/>
                  <a:pt x="4378409" y="614902"/>
                  <a:pt x="4365160" y="627812"/>
                </a:cubicBezTo>
                <a:cubicBezTo>
                  <a:pt x="4351911" y="640721"/>
                  <a:pt x="4345286" y="658047"/>
                  <a:pt x="4345286" y="679790"/>
                </a:cubicBezTo>
                <a:lnTo>
                  <a:pt x="4345286" y="692020"/>
                </a:lnTo>
                <a:cubicBezTo>
                  <a:pt x="4345286" y="710365"/>
                  <a:pt x="4351741" y="724633"/>
                  <a:pt x="4364650" y="734825"/>
                </a:cubicBezTo>
                <a:cubicBezTo>
                  <a:pt x="4377560" y="745017"/>
                  <a:pt x="4396585" y="750113"/>
                  <a:pt x="4421724" y="750113"/>
                </a:cubicBezTo>
                <a:cubicBezTo>
                  <a:pt x="4474042" y="750113"/>
                  <a:pt x="4512771" y="737543"/>
                  <a:pt x="4537910" y="712403"/>
                </a:cubicBezTo>
                <a:cubicBezTo>
                  <a:pt x="4549461" y="700852"/>
                  <a:pt x="4556255" y="688453"/>
                  <a:pt x="4558294" y="675203"/>
                </a:cubicBezTo>
                <a:cubicBezTo>
                  <a:pt x="4560332" y="661954"/>
                  <a:pt x="4561351" y="644798"/>
                  <a:pt x="4561351" y="623735"/>
                </a:cubicBezTo>
                <a:lnTo>
                  <a:pt x="4561351" y="608447"/>
                </a:lnTo>
                <a:close/>
                <a:moveTo>
                  <a:pt x="8584101" y="472897"/>
                </a:moveTo>
                <a:lnTo>
                  <a:pt x="9452438" y="472897"/>
                </a:lnTo>
                <a:lnTo>
                  <a:pt x="9452438" y="578891"/>
                </a:lnTo>
                <a:lnTo>
                  <a:pt x="9082478" y="578891"/>
                </a:lnTo>
                <a:lnTo>
                  <a:pt x="9082478" y="672655"/>
                </a:lnTo>
                <a:lnTo>
                  <a:pt x="9335233" y="672655"/>
                </a:lnTo>
                <a:lnTo>
                  <a:pt x="9335233" y="982484"/>
                </a:lnTo>
                <a:lnTo>
                  <a:pt x="9206817" y="982484"/>
                </a:lnTo>
                <a:lnTo>
                  <a:pt x="9206817" y="778650"/>
                </a:lnTo>
                <a:lnTo>
                  <a:pt x="8697230" y="778650"/>
                </a:lnTo>
                <a:lnTo>
                  <a:pt x="8697230" y="672655"/>
                </a:lnTo>
                <a:lnTo>
                  <a:pt x="8954062" y="672655"/>
                </a:lnTo>
                <a:lnTo>
                  <a:pt x="8954062" y="578891"/>
                </a:lnTo>
                <a:lnTo>
                  <a:pt x="8584101" y="578891"/>
                </a:lnTo>
                <a:close/>
                <a:moveTo>
                  <a:pt x="1206275" y="388305"/>
                </a:moveTo>
                <a:cubicBezTo>
                  <a:pt x="1165507" y="388305"/>
                  <a:pt x="1133064" y="399516"/>
                  <a:pt x="1108944" y="421938"/>
                </a:cubicBezTo>
                <a:cubicBezTo>
                  <a:pt x="1084823" y="444360"/>
                  <a:pt x="1072763" y="482409"/>
                  <a:pt x="1072763" y="536086"/>
                </a:cubicBezTo>
                <a:lnTo>
                  <a:pt x="1072763" y="598256"/>
                </a:lnTo>
                <a:cubicBezTo>
                  <a:pt x="1072763" y="624754"/>
                  <a:pt x="1076160" y="647516"/>
                  <a:pt x="1082954" y="666540"/>
                </a:cubicBezTo>
                <a:cubicBezTo>
                  <a:pt x="1089749" y="685565"/>
                  <a:pt x="1099091" y="700852"/>
                  <a:pt x="1110982" y="712403"/>
                </a:cubicBezTo>
                <a:cubicBezTo>
                  <a:pt x="1122873" y="723954"/>
                  <a:pt x="1136971" y="732447"/>
                  <a:pt x="1153278" y="737882"/>
                </a:cubicBezTo>
                <a:cubicBezTo>
                  <a:pt x="1169585" y="743318"/>
                  <a:pt x="1187251" y="746036"/>
                  <a:pt x="1206275" y="746036"/>
                </a:cubicBezTo>
                <a:cubicBezTo>
                  <a:pt x="1225300" y="746036"/>
                  <a:pt x="1242965" y="743318"/>
                  <a:pt x="1259272" y="737882"/>
                </a:cubicBezTo>
                <a:cubicBezTo>
                  <a:pt x="1275579" y="732447"/>
                  <a:pt x="1289677" y="723954"/>
                  <a:pt x="1301568" y="712403"/>
                </a:cubicBezTo>
                <a:cubicBezTo>
                  <a:pt x="1313458" y="700852"/>
                  <a:pt x="1322800" y="685565"/>
                  <a:pt x="1329595" y="666540"/>
                </a:cubicBezTo>
                <a:cubicBezTo>
                  <a:pt x="1336389" y="647516"/>
                  <a:pt x="1339787" y="624754"/>
                  <a:pt x="1339787" y="598256"/>
                </a:cubicBezTo>
                <a:lnTo>
                  <a:pt x="1339787" y="536086"/>
                </a:lnTo>
                <a:cubicBezTo>
                  <a:pt x="1339787" y="482409"/>
                  <a:pt x="1327726" y="444360"/>
                  <a:pt x="1303606" y="421938"/>
                </a:cubicBezTo>
                <a:cubicBezTo>
                  <a:pt x="1279486" y="399516"/>
                  <a:pt x="1247042" y="388305"/>
                  <a:pt x="1206275" y="388305"/>
                </a:cubicBezTo>
                <a:close/>
                <a:moveTo>
                  <a:pt x="7037298" y="386267"/>
                </a:moveTo>
                <a:cubicBezTo>
                  <a:pt x="6996530" y="386267"/>
                  <a:pt x="6966465" y="399516"/>
                  <a:pt x="6947101" y="426015"/>
                </a:cubicBezTo>
                <a:cubicBezTo>
                  <a:pt x="6927737" y="452513"/>
                  <a:pt x="6918055" y="489204"/>
                  <a:pt x="6918055" y="536086"/>
                </a:cubicBezTo>
                <a:lnTo>
                  <a:pt x="6918055" y="589083"/>
                </a:lnTo>
                <a:cubicBezTo>
                  <a:pt x="6918055" y="636644"/>
                  <a:pt x="6927737" y="673505"/>
                  <a:pt x="6947101" y="699663"/>
                </a:cubicBezTo>
                <a:cubicBezTo>
                  <a:pt x="6966465" y="725822"/>
                  <a:pt x="6994832" y="738902"/>
                  <a:pt x="7032202" y="738902"/>
                </a:cubicBezTo>
                <a:cubicBezTo>
                  <a:pt x="7053265" y="738902"/>
                  <a:pt x="7072120" y="735335"/>
                  <a:pt x="7088766" y="728200"/>
                </a:cubicBezTo>
                <a:cubicBezTo>
                  <a:pt x="7105413" y="721066"/>
                  <a:pt x="7119341" y="711214"/>
                  <a:pt x="7130552" y="698644"/>
                </a:cubicBezTo>
                <a:cubicBezTo>
                  <a:pt x="7141763" y="686074"/>
                  <a:pt x="7150426" y="671466"/>
                  <a:pt x="7156541" y="654820"/>
                </a:cubicBezTo>
                <a:cubicBezTo>
                  <a:pt x="7162656" y="638173"/>
                  <a:pt x="7165714" y="620338"/>
                  <a:pt x="7165714" y="601313"/>
                </a:cubicBezTo>
                <a:lnTo>
                  <a:pt x="7165714" y="497357"/>
                </a:lnTo>
                <a:cubicBezTo>
                  <a:pt x="7165714" y="484448"/>
                  <a:pt x="7163166" y="471368"/>
                  <a:pt x="7158070" y="458119"/>
                </a:cubicBezTo>
                <a:cubicBezTo>
                  <a:pt x="7152974" y="444870"/>
                  <a:pt x="7145160" y="432979"/>
                  <a:pt x="7134629" y="422448"/>
                </a:cubicBezTo>
                <a:cubicBezTo>
                  <a:pt x="7124098" y="411916"/>
                  <a:pt x="7110848" y="403253"/>
                  <a:pt x="7094881" y="396459"/>
                </a:cubicBezTo>
                <a:cubicBezTo>
                  <a:pt x="7078914" y="389664"/>
                  <a:pt x="7059720" y="386267"/>
                  <a:pt x="7037298" y="386267"/>
                </a:cubicBezTo>
                <a:close/>
                <a:moveTo>
                  <a:pt x="2436724" y="386267"/>
                </a:moveTo>
                <a:cubicBezTo>
                  <a:pt x="2395957" y="386267"/>
                  <a:pt x="2365891" y="399516"/>
                  <a:pt x="2346527" y="426015"/>
                </a:cubicBezTo>
                <a:cubicBezTo>
                  <a:pt x="2327162" y="452513"/>
                  <a:pt x="2317480" y="489204"/>
                  <a:pt x="2317480" y="536086"/>
                </a:cubicBezTo>
                <a:lnTo>
                  <a:pt x="2317480" y="599275"/>
                </a:lnTo>
                <a:cubicBezTo>
                  <a:pt x="2317480" y="646836"/>
                  <a:pt x="2327162" y="683696"/>
                  <a:pt x="2346527" y="709855"/>
                </a:cubicBezTo>
                <a:cubicBezTo>
                  <a:pt x="2365891" y="736014"/>
                  <a:pt x="2394258" y="749093"/>
                  <a:pt x="2431628" y="749093"/>
                </a:cubicBezTo>
                <a:cubicBezTo>
                  <a:pt x="2452691" y="749093"/>
                  <a:pt x="2471546" y="745526"/>
                  <a:pt x="2488192" y="738392"/>
                </a:cubicBezTo>
                <a:cubicBezTo>
                  <a:pt x="2504839" y="731258"/>
                  <a:pt x="2518767" y="721406"/>
                  <a:pt x="2529978" y="708836"/>
                </a:cubicBezTo>
                <a:cubicBezTo>
                  <a:pt x="2541189" y="696266"/>
                  <a:pt x="2549852" y="681658"/>
                  <a:pt x="2555967" y="665011"/>
                </a:cubicBezTo>
                <a:cubicBezTo>
                  <a:pt x="2562083" y="648365"/>
                  <a:pt x="2565140" y="630529"/>
                  <a:pt x="2565140" y="611505"/>
                </a:cubicBezTo>
                <a:lnTo>
                  <a:pt x="2565140" y="497357"/>
                </a:lnTo>
                <a:cubicBezTo>
                  <a:pt x="2565140" y="484448"/>
                  <a:pt x="2562591" y="471368"/>
                  <a:pt x="2557496" y="458119"/>
                </a:cubicBezTo>
                <a:cubicBezTo>
                  <a:pt x="2552400" y="444870"/>
                  <a:pt x="2544586" y="432979"/>
                  <a:pt x="2534055" y="422448"/>
                </a:cubicBezTo>
                <a:cubicBezTo>
                  <a:pt x="2523524" y="411916"/>
                  <a:pt x="2510275" y="403253"/>
                  <a:pt x="2494307" y="396459"/>
                </a:cubicBezTo>
                <a:cubicBezTo>
                  <a:pt x="2478340" y="389664"/>
                  <a:pt x="2459145" y="386267"/>
                  <a:pt x="2436724" y="386267"/>
                </a:cubicBezTo>
                <a:close/>
                <a:moveTo>
                  <a:pt x="3883152" y="382190"/>
                </a:moveTo>
                <a:cubicBezTo>
                  <a:pt x="3840347" y="382190"/>
                  <a:pt x="3808242" y="393401"/>
                  <a:pt x="3786840" y="415823"/>
                </a:cubicBezTo>
                <a:cubicBezTo>
                  <a:pt x="3765437" y="438245"/>
                  <a:pt x="3754736" y="465423"/>
                  <a:pt x="3754736" y="497357"/>
                </a:cubicBezTo>
                <a:lnTo>
                  <a:pt x="3754736" y="518760"/>
                </a:lnTo>
                <a:lnTo>
                  <a:pt x="4007491" y="518760"/>
                </a:lnTo>
                <a:lnTo>
                  <a:pt x="4007491" y="494300"/>
                </a:lnTo>
                <a:cubicBezTo>
                  <a:pt x="4007491" y="479352"/>
                  <a:pt x="4005283" y="465083"/>
                  <a:pt x="4000866" y="451494"/>
                </a:cubicBezTo>
                <a:cubicBezTo>
                  <a:pt x="3996450" y="437905"/>
                  <a:pt x="3989146" y="426015"/>
                  <a:pt x="3978954" y="415823"/>
                </a:cubicBezTo>
                <a:cubicBezTo>
                  <a:pt x="3968763" y="405631"/>
                  <a:pt x="3955853" y="397478"/>
                  <a:pt x="3940226" y="391363"/>
                </a:cubicBezTo>
                <a:cubicBezTo>
                  <a:pt x="3924598" y="385248"/>
                  <a:pt x="3905574" y="382190"/>
                  <a:pt x="3883152" y="382190"/>
                </a:cubicBezTo>
                <a:close/>
                <a:moveTo>
                  <a:pt x="5909891" y="288426"/>
                </a:moveTo>
                <a:lnTo>
                  <a:pt x="6038307" y="288426"/>
                </a:lnTo>
                <a:lnTo>
                  <a:pt x="6038307" y="849992"/>
                </a:lnTo>
                <a:lnTo>
                  <a:pt x="5909891" y="849992"/>
                </a:lnTo>
                <a:close/>
                <a:moveTo>
                  <a:pt x="1586913" y="288426"/>
                </a:moveTo>
                <a:lnTo>
                  <a:pt x="1715329" y="288426"/>
                </a:lnTo>
                <a:lnTo>
                  <a:pt x="1715329" y="623735"/>
                </a:lnTo>
                <a:cubicBezTo>
                  <a:pt x="1715329" y="648195"/>
                  <a:pt x="1718047" y="668409"/>
                  <a:pt x="1723482" y="684376"/>
                </a:cubicBezTo>
                <a:cubicBezTo>
                  <a:pt x="1728918" y="700343"/>
                  <a:pt x="1736392" y="712913"/>
                  <a:pt x="1745904" y="722085"/>
                </a:cubicBezTo>
                <a:cubicBezTo>
                  <a:pt x="1755416" y="731258"/>
                  <a:pt x="1766627" y="737713"/>
                  <a:pt x="1779537" y="741450"/>
                </a:cubicBezTo>
                <a:cubicBezTo>
                  <a:pt x="1792447" y="745187"/>
                  <a:pt x="1806375" y="747055"/>
                  <a:pt x="1821323" y="747055"/>
                </a:cubicBezTo>
                <a:cubicBezTo>
                  <a:pt x="1834233" y="747055"/>
                  <a:pt x="1847652" y="745017"/>
                  <a:pt x="1861580" y="740940"/>
                </a:cubicBezTo>
                <a:cubicBezTo>
                  <a:pt x="1875510" y="736863"/>
                  <a:pt x="1888249" y="729729"/>
                  <a:pt x="1899799" y="719537"/>
                </a:cubicBezTo>
                <a:cubicBezTo>
                  <a:pt x="1911350" y="709346"/>
                  <a:pt x="1921032" y="695757"/>
                  <a:pt x="1928846" y="678770"/>
                </a:cubicBezTo>
                <a:cubicBezTo>
                  <a:pt x="1936660" y="661784"/>
                  <a:pt x="1940567" y="640721"/>
                  <a:pt x="1940567" y="615582"/>
                </a:cubicBezTo>
                <a:lnTo>
                  <a:pt x="1940567" y="288426"/>
                </a:lnTo>
                <a:lnTo>
                  <a:pt x="2068983" y="288426"/>
                </a:lnTo>
                <a:lnTo>
                  <a:pt x="2068983" y="849992"/>
                </a:lnTo>
                <a:lnTo>
                  <a:pt x="1946682" y="849992"/>
                </a:lnTo>
                <a:lnTo>
                  <a:pt x="1946682" y="782726"/>
                </a:lnTo>
                <a:lnTo>
                  <a:pt x="1944643" y="782726"/>
                </a:lnTo>
                <a:cubicBezTo>
                  <a:pt x="1936490" y="796315"/>
                  <a:pt x="1926298" y="807866"/>
                  <a:pt x="1914068" y="817378"/>
                </a:cubicBezTo>
                <a:cubicBezTo>
                  <a:pt x="1901838" y="826890"/>
                  <a:pt x="1888419" y="834704"/>
                  <a:pt x="1873810" y="840819"/>
                </a:cubicBezTo>
                <a:cubicBezTo>
                  <a:pt x="1859203" y="846934"/>
                  <a:pt x="1843915" y="851521"/>
                  <a:pt x="1827948" y="854578"/>
                </a:cubicBezTo>
                <a:cubicBezTo>
                  <a:pt x="1811981" y="857636"/>
                  <a:pt x="1796524" y="859164"/>
                  <a:pt x="1781575" y="859164"/>
                </a:cubicBezTo>
                <a:cubicBezTo>
                  <a:pt x="1722463" y="859164"/>
                  <a:pt x="1675242" y="841669"/>
                  <a:pt x="1639910" y="806677"/>
                </a:cubicBezTo>
                <a:cubicBezTo>
                  <a:pt x="1604578" y="771685"/>
                  <a:pt x="1586913" y="719877"/>
                  <a:pt x="1586913" y="651253"/>
                </a:cubicBezTo>
                <a:close/>
                <a:moveTo>
                  <a:pt x="7015895" y="276196"/>
                </a:moveTo>
                <a:cubicBezTo>
                  <a:pt x="7037638" y="276196"/>
                  <a:pt x="7057002" y="278235"/>
                  <a:pt x="7073988" y="282311"/>
                </a:cubicBezTo>
                <a:cubicBezTo>
                  <a:pt x="7090975" y="286388"/>
                  <a:pt x="7105753" y="291484"/>
                  <a:pt x="7118322" y="297599"/>
                </a:cubicBezTo>
                <a:cubicBezTo>
                  <a:pt x="7130892" y="303714"/>
                  <a:pt x="7141254" y="310339"/>
                  <a:pt x="7149408" y="317473"/>
                </a:cubicBezTo>
                <a:cubicBezTo>
                  <a:pt x="7157560" y="324607"/>
                  <a:pt x="7163676" y="331232"/>
                  <a:pt x="7167752" y="337347"/>
                </a:cubicBezTo>
                <a:lnTo>
                  <a:pt x="7168771" y="337347"/>
                </a:lnTo>
                <a:lnTo>
                  <a:pt x="7168771" y="288426"/>
                </a:lnTo>
                <a:lnTo>
                  <a:pt x="7292092" y="288426"/>
                </a:lnTo>
                <a:lnTo>
                  <a:pt x="7292092" y="844896"/>
                </a:lnTo>
                <a:cubicBezTo>
                  <a:pt x="7292092" y="923033"/>
                  <a:pt x="7270689" y="981295"/>
                  <a:pt x="7227884" y="1019684"/>
                </a:cubicBezTo>
                <a:cubicBezTo>
                  <a:pt x="7185078" y="1058073"/>
                  <a:pt x="7117473" y="1077268"/>
                  <a:pt x="7025068" y="1077268"/>
                </a:cubicBezTo>
                <a:cubicBezTo>
                  <a:pt x="6989736" y="1077268"/>
                  <a:pt x="6954575" y="1071492"/>
                  <a:pt x="6919583" y="1059942"/>
                </a:cubicBezTo>
                <a:cubicBezTo>
                  <a:pt x="6884592" y="1048391"/>
                  <a:pt x="6855545" y="1033783"/>
                  <a:pt x="6832444" y="1016117"/>
                </a:cubicBezTo>
                <a:lnTo>
                  <a:pt x="6890537" y="916238"/>
                </a:lnTo>
                <a:cubicBezTo>
                  <a:pt x="6895972" y="920994"/>
                  <a:pt x="6903786" y="926260"/>
                  <a:pt x="6913978" y="932035"/>
                </a:cubicBezTo>
                <a:cubicBezTo>
                  <a:pt x="6924170" y="937811"/>
                  <a:pt x="6935380" y="943076"/>
                  <a:pt x="6947611" y="947833"/>
                </a:cubicBezTo>
                <a:cubicBezTo>
                  <a:pt x="6959840" y="952589"/>
                  <a:pt x="6972750" y="956495"/>
                  <a:pt x="6986338" y="959553"/>
                </a:cubicBezTo>
                <a:cubicBezTo>
                  <a:pt x="6999928" y="962611"/>
                  <a:pt x="7013518" y="964139"/>
                  <a:pt x="7027106" y="964139"/>
                </a:cubicBezTo>
                <a:cubicBezTo>
                  <a:pt x="7072630" y="964139"/>
                  <a:pt x="7107111" y="954457"/>
                  <a:pt x="7130552" y="935093"/>
                </a:cubicBezTo>
                <a:cubicBezTo>
                  <a:pt x="7153993" y="915729"/>
                  <a:pt x="7165714" y="885323"/>
                  <a:pt x="7165714" y="843877"/>
                </a:cubicBezTo>
                <a:lnTo>
                  <a:pt x="7165714" y="774573"/>
                </a:lnTo>
                <a:lnTo>
                  <a:pt x="7163676" y="774573"/>
                </a:lnTo>
                <a:cubicBezTo>
                  <a:pt x="7148728" y="801751"/>
                  <a:pt x="7127325" y="820775"/>
                  <a:pt x="7099468" y="831647"/>
                </a:cubicBezTo>
                <a:cubicBezTo>
                  <a:pt x="7071610" y="842518"/>
                  <a:pt x="7040696" y="847953"/>
                  <a:pt x="7006722" y="847953"/>
                </a:cubicBezTo>
                <a:cubicBezTo>
                  <a:pt x="6934701" y="847953"/>
                  <a:pt x="6880855" y="827060"/>
                  <a:pt x="6845184" y="785274"/>
                </a:cubicBezTo>
                <a:cubicBezTo>
                  <a:pt x="6809513" y="743488"/>
                  <a:pt x="6791677" y="684546"/>
                  <a:pt x="6791677" y="608447"/>
                </a:cubicBezTo>
                <a:lnTo>
                  <a:pt x="6791677" y="519779"/>
                </a:lnTo>
                <a:cubicBezTo>
                  <a:pt x="6791677" y="482409"/>
                  <a:pt x="6796943" y="448607"/>
                  <a:pt x="6807474" y="418371"/>
                </a:cubicBezTo>
                <a:cubicBezTo>
                  <a:pt x="6818006" y="388136"/>
                  <a:pt x="6833123" y="362486"/>
                  <a:pt x="6852827" y="341423"/>
                </a:cubicBezTo>
                <a:cubicBezTo>
                  <a:pt x="6872531" y="320361"/>
                  <a:pt x="6896142" y="304224"/>
                  <a:pt x="6923660" y="293013"/>
                </a:cubicBezTo>
                <a:cubicBezTo>
                  <a:pt x="6951178" y="281802"/>
                  <a:pt x="6981922" y="276196"/>
                  <a:pt x="7015895" y="276196"/>
                </a:cubicBezTo>
                <a:close/>
                <a:moveTo>
                  <a:pt x="6482028" y="276196"/>
                </a:moveTo>
                <a:cubicBezTo>
                  <a:pt x="6507168" y="276196"/>
                  <a:pt x="6531459" y="279933"/>
                  <a:pt x="6554900" y="287407"/>
                </a:cubicBezTo>
                <a:cubicBezTo>
                  <a:pt x="6578341" y="294881"/>
                  <a:pt x="6599234" y="306941"/>
                  <a:pt x="6617579" y="323588"/>
                </a:cubicBezTo>
                <a:cubicBezTo>
                  <a:pt x="6635924" y="340234"/>
                  <a:pt x="6650533" y="361807"/>
                  <a:pt x="6661404" y="388305"/>
                </a:cubicBezTo>
                <a:cubicBezTo>
                  <a:pt x="6672274" y="414804"/>
                  <a:pt x="6677710" y="446738"/>
                  <a:pt x="6677710" y="484108"/>
                </a:cubicBezTo>
                <a:lnTo>
                  <a:pt x="6677710" y="849992"/>
                </a:lnTo>
                <a:lnTo>
                  <a:pt x="6549294" y="849992"/>
                </a:lnTo>
                <a:lnTo>
                  <a:pt x="6549294" y="511626"/>
                </a:lnTo>
                <a:cubicBezTo>
                  <a:pt x="6549294" y="429412"/>
                  <a:pt x="6513623" y="388305"/>
                  <a:pt x="6442281" y="388305"/>
                </a:cubicBezTo>
                <a:cubicBezTo>
                  <a:pt x="6432089" y="388305"/>
                  <a:pt x="6420029" y="389834"/>
                  <a:pt x="6406100" y="392892"/>
                </a:cubicBezTo>
                <a:cubicBezTo>
                  <a:pt x="6392172" y="395949"/>
                  <a:pt x="6378923" y="402064"/>
                  <a:pt x="6366352" y="411237"/>
                </a:cubicBezTo>
                <a:cubicBezTo>
                  <a:pt x="6353782" y="420410"/>
                  <a:pt x="6343081" y="433489"/>
                  <a:pt x="6334249" y="450475"/>
                </a:cubicBezTo>
                <a:cubicBezTo>
                  <a:pt x="6325416" y="467461"/>
                  <a:pt x="6320999" y="489883"/>
                  <a:pt x="6320999" y="517741"/>
                </a:cubicBezTo>
                <a:lnTo>
                  <a:pt x="6320999" y="849992"/>
                </a:lnTo>
                <a:lnTo>
                  <a:pt x="6192583" y="849992"/>
                </a:lnTo>
                <a:lnTo>
                  <a:pt x="6192583" y="288426"/>
                </a:lnTo>
                <a:lnTo>
                  <a:pt x="6313865" y="288426"/>
                </a:lnTo>
                <a:lnTo>
                  <a:pt x="6313865" y="352634"/>
                </a:lnTo>
                <a:lnTo>
                  <a:pt x="6315903" y="352634"/>
                </a:lnTo>
                <a:cubicBezTo>
                  <a:pt x="6335607" y="324098"/>
                  <a:pt x="6359898" y="304224"/>
                  <a:pt x="6388774" y="293013"/>
                </a:cubicBezTo>
                <a:cubicBezTo>
                  <a:pt x="6417651" y="281802"/>
                  <a:pt x="6448736" y="276196"/>
                  <a:pt x="6482028" y="276196"/>
                </a:cubicBezTo>
                <a:close/>
                <a:moveTo>
                  <a:pt x="5567628" y="276196"/>
                </a:moveTo>
                <a:cubicBezTo>
                  <a:pt x="5592768" y="276196"/>
                  <a:pt x="5617059" y="279933"/>
                  <a:pt x="5640500" y="287407"/>
                </a:cubicBezTo>
                <a:cubicBezTo>
                  <a:pt x="5663941" y="294881"/>
                  <a:pt x="5684834" y="306941"/>
                  <a:pt x="5703179" y="323588"/>
                </a:cubicBezTo>
                <a:cubicBezTo>
                  <a:pt x="5721524" y="340234"/>
                  <a:pt x="5736133" y="361807"/>
                  <a:pt x="5747004" y="388305"/>
                </a:cubicBezTo>
                <a:cubicBezTo>
                  <a:pt x="5757875" y="414804"/>
                  <a:pt x="5763310" y="446738"/>
                  <a:pt x="5763310" y="484108"/>
                </a:cubicBezTo>
                <a:lnTo>
                  <a:pt x="5763310" y="849992"/>
                </a:lnTo>
                <a:lnTo>
                  <a:pt x="5634894" y="849992"/>
                </a:lnTo>
                <a:lnTo>
                  <a:pt x="5634894" y="511626"/>
                </a:lnTo>
                <a:cubicBezTo>
                  <a:pt x="5634894" y="429412"/>
                  <a:pt x="5599223" y="388305"/>
                  <a:pt x="5527881" y="388305"/>
                </a:cubicBezTo>
                <a:cubicBezTo>
                  <a:pt x="5517689" y="388305"/>
                  <a:pt x="5505629" y="389834"/>
                  <a:pt x="5491700" y="392892"/>
                </a:cubicBezTo>
                <a:cubicBezTo>
                  <a:pt x="5477772" y="395949"/>
                  <a:pt x="5464523" y="402064"/>
                  <a:pt x="5451952" y="411237"/>
                </a:cubicBezTo>
                <a:cubicBezTo>
                  <a:pt x="5439383" y="420410"/>
                  <a:pt x="5428682" y="433489"/>
                  <a:pt x="5419849" y="450475"/>
                </a:cubicBezTo>
                <a:cubicBezTo>
                  <a:pt x="5411016" y="467461"/>
                  <a:pt x="5406599" y="489883"/>
                  <a:pt x="5406599" y="517741"/>
                </a:cubicBezTo>
                <a:lnTo>
                  <a:pt x="5406599" y="849992"/>
                </a:lnTo>
                <a:lnTo>
                  <a:pt x="5278183" y="849992"/>
                </a:lnTo>
                <a:lnTo>
                  <a:pt x="5278183" y="288426"/>
                </a:lnTo>
                <a:lnTo>
                  <a:pt x="5399465" y="288426"/>
                </a:lnTo>
                <a:lnTo>
                  <a:pt x="5399465" y="352634"/>
                </a:lnTo>
                <a:lnTo>
                  <a:pt x="5401503" y="352634"/>
                </a:lnTo>
                <a:cubicBezTo>
                  <a:pt x="5421207" y="324098"/>
                  <a:pt x="5445498" y="304224"/>
                  <a:pt x="5474374" y="293013"/>
                </a:cubicBezTo>
                <a:cubicBezTo>
                  <a:pt x="5503251" y="281802"/>
                  <a:pt x="5534336" y="276196"/>
                  <a:pt x="5567628" y="276196"/>
                </a:cubicBezTo>
                <a:close/>
                <a:moveTo>
                  <a:pt x="5112820" y="276196"/>
                </a:moveTo>
                <a:cubicBezTo>
                  <a:pt x="5127088" y="276196"/>
                  <a:pt x="5141356" y="277215"/>
                  <a:pt x="5155625" y="279254"/>
                </a:cubicBezTo>
                <a:cubicBezTo>
                  <a:pt x="5169893" y="281292"/>
                  <a:pt x="5182124" y="284010"/>
                  <a:pt x="5192315" y="287407"/>
                </a:cubicBezTo>
                <a:lnTo>
                  <a:pt x="5155625" y="403593"/>
                </a:lnTo>
                <a:cubicBezTo>
                  <a:pt x="5146113" y="399516"/>
                  <a:pt x="5135921" y="396459"/>
                  <a:pt x="5125050" y="394421"/>
                </a:cubicBezTo>
                <a:cubicBezTo>
                  <a:pt x="5114178" y="392382"/>
                  <a:pt x="5100590" y="391363"/>
                  <a:pt x="5084282" y="391363"/>
                </a:cubicBezTo>
                <a:cubicBezTo>
                  <a:pt x="5066617" y="391363"/>
                  <a:pt x="5050140" y="394421"/>
                  <a:pt x="5034852" y="400536"/>
                </a:cubicBezTo>
                <a:cubicBezTo>
                  <a:pt x="5019565" y="406651"/>
                  <a:pt x="5006316" y="415314"/>
                  <a:pt x="4995105" y="426525"/>
                </a:cubicBezTo>
                <a:cubicBezTo>
                  <a:pt x="4983894" y="437736"/>
                  <a:pt x="4975061" y="450985"/>
                  <a:pt x="4968606" y="466272"/>
                </a:cubicBezTo>
                <a:cubicBezTo>
                  <a:pt x="4962152" y="481560"/>
                  <a:pt x="4958924" y="498376"/>
                  <a:pt x="4958924" y="516722"/>
                </a:cubicBezTo>
                <a:lnTo>
                  <a:pt x="4958924" y="849992"/>
                </a:lnTo>
                <a:lnTo>
                  <a:pt x="4830508" y="849992"/>
                </a:lnTo>
                <a:lnTo>
                  <a:pt x="4830508" y="288426"/>
                </a:lnTo>
                <a:lnTo>
                  <a:pt x="4953828" y="288426"/>
                </a:lnTo>
                <a:lnTo>
                  <a:pt x="4953828" y="369960"/>
                </a:lnTo>
                <a:lnTo>
                  <a:pt x="4955866" y="369960"/>
                </a:lnTo>
                <a:cubicBezTo>
                  <a:pt x="4970815" y="341423"/>
                  <a:pt x="4990689" y="318662"/>
                  <a:pt x="5015488" y="301676"/>
                </a:cubicBezTo>
                <a:cubicBezTo>
                  <a:pt x="5040288" y="284689"/>
                  <a:pt x="5072732" y="276196"/>
                  <a:pt x="5112820" y="276196"/>
                </a:cubicBezTo>
                <a:close/>
                <a:moveTo>
                  <a:pt x="4462492" y="276196"/>
                </a:moveTo>
                <a:cubicBezTo>
                  <a:pt x="4495105" y="276196"/>
                  <a:pt x="4525340" y="280273"/>
                  <a:pt x="4553198" y="288426"/>
                </a:cubicBezTo>
                <a:cubicBezTo>
                  <a:pt x="4581055" y="296580"/>
                  <a:pt x="4605006" y="308300"/>
                  <a:pt x="4625049" y="323588"/>
                </a:cubicBezTo>
                <a:cubicBezTo>
                  <a:pt x="4645093" y="338875"/>
                  <a:pt x="4660720" y="357560"/>
                  <a:pt x="4671931" y="379643"/>
                </a:cubicBezTo>
                <a:cubicBezTo>
                  <a:pt x="4683142" y="401725"/>
                  <a:pt x="4688748" y="427034"/>
                  <a:pt x="4688748" y="455571"/>
                </a:cubicBezTo>
                <a:lnTo>
                  <a:pt x="4688748" y="849992"/>
                </a:lnTo>
                <a:lnTo>
                  <a:pt x="4573582" y="849992"/>
                </a:lnTo>
                <a:lnTo>
                  <a:pt x="4571543" y="780688"/>
                </a:lnTo>
                <a:cubicBezTo>
                  <a:pt x="4566107" y="792918"/>
                  <a:pt x="4557444" y="803959"/>
                  <a:pt x="4545554" y="813811"/>
                </a:cubicBezTo>
                <a:cubicBezTo>
                  <a:pt x="4533664" y="823663"/>
                  <a:pt x="4520244" y="831817"/>
                  <a:pt x="4505296" y="838271"/>
                </a:cubicBezTo>
                <a:cubicBezTo>
                  <a:pt x="4490349" y="844726"/>
                  <a:pt x="4474721" y="849652"/>
                  <a:pt x="4458414" y="853049"/>
                </a:cubicBezTo>
                <a:cubicBezTo>
                  <a:pt x="4442107" y="856447"/>
                  <a:pt x="4426480" y="858145"/>
                  <a:pt x="4411532" y="858145"/>
                </a:cubicBezTo>
                <a:cubicBezTo>
                  <a:pt x="4351061" y="858145"/>
                  <a:pt x="4304179" y="844386"/>
                  <a:pt x="4270886" y="816869"/>
                </a:cubicBezTo>
                <a:cubicBezTo>
                  <a:pt x="4237593" y="789351"/>
                  <a:pt x="4220946" y="750792"/>
                  <a:pt x="4220946" y="701192"/>
                </a:cubicBezTo>
                <a:lnTo>
                  <a:pt x="4220946" y="668579"/>
                </a:lnTo>
                <a:cubicBezTo>
                  <a:pt x="4220946" y="645477"/>
                  <a:pt x="4224514" y="624245"/>
                  <a:pt x="4231648" y="604880"/>
                </a:cubicBezTo>
                <a:cubicBezTo>
                  <a:pt x="4238782" y="585516"/>
                  <a:pt x="4250672" y="568699"/>
                  <a:pt x="4267319" y="554431"/>
                </a:cubicBezTo>
                <a:cubicBezTo>
                  <a:pt x="4283966" y="540163"/>
                  <a:pt x="4305878" y="528952"/>
                  <a:pt x="4333056" y="520798"/>
                </a:cubicBezTo>
                <a:cubicBezTo>
                  <a:pt x="4360234" y="512645"/>
                  <a:pt x="4393527" y="508568"/>
                  <a:pt x="4432935" y="508568"/>
                </a:cubicBezTo>
                <a:lnTo>
                  <a:pt x="4561351" y="508568"/>
                </a:lnTo>
                <a:lnTo>
                  <a:pt x="4561351" y="487165"/>
                </a:lnTo>
                <a:cubicBezTo>
                  <a:pt x="4561351" y="452513"/>
                  <a:pt x="4553367" y="427544"/>
                  <a:pt x="4537400" y="412256"/>
                </a:cubicBezTo>
                <a:cubicBezTo>
                  <a:pt x="4521433" y="396968"/>
                  <a:pt x="4496124" y="389325"/>
                  <a:pt x="4461472" y="389325"/>
                </a:cubicBezTo>
                <a:cubicBezTo>
                  <a:pt x="4403039" y="389325"/>
                  <a:pt x="4350042" y="408010"/>
                  <a:pt x="4302480" y="445379"/>
                </a:cubicBezTo>
                <a:lnTo>
                  <a:pt x="4239292" y="351615"/>
                </a:lnTo>
                <a:cubicBezTo>
                  <a:pt x="4267828" y="331911"/>
                  <a:pt x="4300102" y="314415"/>
                  <a:pt x="4336113" y="299128"/>
                </a:cubicBezTo>
                <a:cubicBezTo>
                  <a:pt x="4372124" y="283840"/>
                  <a:pt x="4414250" y="276196"/>
                  <a:pt x="4462492" y="276196"/>
                </a:cubicBezTo>
                <a:close/>
                <a:moveTo>
                  <a:pt x="3885190" y="276196"/>
                </a:moveTo>
                <a:cubicBezTo>
                  <a:pt x="3920522" y="276196"/>
                  <a:pt x="3953305" y="281292"/>
                  <a:pt x="3983540" y="291484"/>
                </a:cubicBezTo>
                <a:cubicBezTo>
                  <a:pt x="4013776" y="301676"/>
                  <a:pt x="4039765" y="317133"/>
                  <a:pt x="4061508" y="337856"/>
                </a:cubicBezTo>
                <a:cubicBezTo>
                  <a:pt x="4083250" y="358580"/>
                  <a:pt x="4100236" y="384399"/>
                  <a:pt x="4112467" y="415314"/>
                </a:cubicBezTo>
                <a:cubicBezTo>
                  <a:pt x="4124696" y="446229"/>
                  <a:pt x="4130811" y="482070"/>
                  <a:pt x="4130811" y="522837"/>
                </a:cubicBezTo>
                <a:lnTo>
                  <a:pt x="4130811" y="615582"/>
                </a:lnTo>
                <a:lnTo>
                  <a:pt x="3754736" y="615582"/>
                </a:lnTo>
                <a:cubicBezTo>
                  <a:pt x="3754736" y="660425"/>
                  <a:pt x="3766626" y="694228"/>
                  <a:pt x="3790407" y="716989"/>
                </a:cubicBezTo>
                <a:cubicBezTo>
                  <a:pt x="3814188" y="739751"/>
                  <a:pt x="3848500" y="751132"/>
                  <a:pt x="3893344" y="751132"/>
                </a:cubicBezTo>
                <a:cubicBezTo>
                  <a:pt x="3926636" y="751132"/>
                  <a:pt x="3956192" y="747565"/>
                  <a:pt x="3982012" y="740430"/>
                </a:cubicBezTo>
                <a:cubicBezTo>
                  <a:pt x="4007831" y="733296"/>
                  <a:pt x="4035010" y="721576"/>
                  <a:pt x="4063546" y="705269"/>
                </a:cubicBezTo>
                <a:lnTo>
                  <a:pt x="4116543" y="798014"/>
                </a:lnTo>
                <a:cubicBezTo>
                  <a:pt x="4089365" y="816359"/>
                  <a:pt x="4057431" y="830967"/>
                  <a:pt x="4020741" y="841838"/>
                </a:cubicBezTo>
                <a:cubicBezTo>
                  <a:pt x="3984050" y="852710"/>
                  <a:pt x="3939207" y="858145"/>
                  <a:pt x="3886209" y="858145"/>
                </a:cubicBezTo>
                <a:cubicBezTo>
                  <a:pt x="3853596" y="858145"/>
                  <a:pt x="3822001" y="853899"/>
                  <a:pt x="3791426" y="845406"/>
                </a:cubicBezTo>
                <a:cubicBezTo>
                  <a:pt x="3760851" y="836912"/>
                  <a:pt x="3733503" y="822644"/>
                  <a:pt x="3709382" y="802600"/>
                </a:cubicBezTo>
                <a:cubicBezTo>
                  <a:pt x="3685262" y="782556"/>
                  <a:pt x="3665898" y="755718"/>
                  <a:pt x="3651290" y="722085"/>
                </a:cubicBezTo>
                <a:cubicBezTo>
                  <a:pt x="3636682" y="688453"/>
                  <a:pt x="3629377" y="646496"/>
                  <a:pt x="3629377" y="596217"/>
                </a:cubicBezTo>
                <a:lnTo>
                  <a:pt x="3629377" y="538124"/>
                </a:lnTo>
                <a:cubicBezTo>
                  <a:pt x="3629377" y="492601"/>
                  <a:pt x="3636002" y="453363"/>
                  <a:pt x="3649251" y="420410"/>
                </a:cubicBezTo>
                <a:cubicBezTo>
                  <a:pt x="3662500" y="387456"/>
                  <a:pt x="3680676" y="360278"/>
                  <a:pt x="3703777" y="338875"/>
                </a:cubicBezTo>
                <a:cubicBezTo>
                  <a:pt x="3726878" y="317473"/>
                  <a:pt x="3753886" y="301676"/>
                  <a:pt x="3784801" y="291484"/>
                </a:cubicBezTo>
                <a:cubicBezTo>
                  <a:pt x="3815716" y="281292"/>
                  <a:pt x="3849179" y="276196"/>
                  <a:pt x="3885190" y="276196"/>
                </a:cubicBezTo>
                <a:close/>
                <a:moveTo>
                  <a:pt x="1206275" y="276196"/>
                </a:moveTo>
                <a:cubicBezTo>
                  <a:pt x="1245683" y="276196"/>
                  <a:pt x="1281694" y="281972"/>
                  <a:pt x="1314307" y="293522"/>
                </a:cubicBezTo>
                <a:cubicBezTo>
                  <a:pt x="1346921" y="305073"/>
                  <a:pt x="1374608" y="321719"/>
                  <a:pt x="1397370" y="343462"/>
                </a:cubicBezTo>
                <a:cubicBezTo>
                  <a:pt x="1420132" y="365204"/>
                  <a:pt x="1437797" y="392042"/>
                  <a:pt x="1450368" y="423977"/>
                </a:cubicBezTo>
                <a:cubicBezTo>
                  <a:pt x="1462937" y="455911"/>
                  <a:pt x="1469222" y="492601"/>
                  <a:pt x="1469222" y="534048"/>
                </a:cubicBezTo>
                <a:lnTo>
                  <a:pt x="1469222" y="600294"/>
                </a:lnTo>
                <a:cubicBezTo>
                  <a:pt x="1469222" y="641061"/>
                  <a:pt x="1462937" y="677581"/>
                  <a:pt x="1450368" y="709855"/>
                </a:cubicBezTo>
                <a:cubicBezTo>
                  <a:pt x="1437797" y="742129"/>
                  <a:pt x="1420132" y="769137"/>
                  <a:pt x="1397370" y="790880"/>
                </a:cubicBezTo>
                <a:cubicBezTo>
                  <a:pt x="1374608" y="812622"/>
                  <a:pt x="1346921" y="829269"/>
                  <a:pt x="1314307" y="840819"/>
                </a:cubicBezTo>
                <a:cubicBezTo>
                  <a:pt x="1281694" y="852370"/>
                  <a:pt x="1245683" y="858145"/>
                  <a:pt x="1206275" y="858145"/>
                </a:cubicBezTo>
                <a:cubicBezTo>
                  <a:pt x="1166187" y="858145"/>
                  <a:pt x="1130006" y="852370"/>
                  <a:pt x="1097733" y="840819"/>
                </a:cubicBezTo>
                <a:cubicBezTo>
                  <a:pt x="1065459" y="829269"/>
                  <a:pt x="1037941" y="812622"/>
                  <a:pt x="1015179" y="790880"/>
                </a:cubicBezTo>
                <a:cubicBezTo>
                  <a:pt x="992418" y="769137"/>
                  <a:pt x="974752" y="742129"/>
                  <a:pt x="962182" y="709855"/>
                </a:cubicBezTo>
                <a:cubicBezTo>
                  <a:pt x="949613" y="677581"/>
                  <a:pt x="943328" y="641061"/>
                  <a:pt x="943328" y="600294"/>
                </a:cubicBezTo>
                <a:lnTo>
                  <a:pt x="943328" y="534048"/>
                </a:lnTo>
                <a:cubicBezTo>
                  <a:pt x="943328" y="492601"/>
                  <a:pt x="949613" y="455911"/>
                  <a:pt x="962182" y="423977"/>
                </a:cubicBezTo>
                <a:cubicBezTo>
                  <a:pt x="974752" y="392042"/>
                  <a:pt x="992418" y="365204"/>
                  <a:pt x="1015179" y="343462"/>
                </a:cubicBezTo>
                <a:cubicBezTo>
                  <a:pt x="1037941" y="321719"/>
                  <a:pt x="1065459" y="305073"/>
                  <a:pt x="1097733" y="293522"/>
                </a:cubicBezTo>
                <a:cubicBezTo>
                  <a:pt x="1130006" y="281972"/>
                  <a:pt x="1166187" y="276196"/>
                  <a:pt x="1206275" y="276196"/>
                </a:cubicBezTo>
                <a:close/>
                <a:moveTo>
                  <a:pt x="3093548" y="115167"/>
                </a:moveTo>
                <a:lnTo>
                  <a:pt x="3224003" y="115167"/>
                </a:lnTo>
                <a:lnTo>
                  <a:pt x="3224003" y="739921"/>
                </a:lnTo>
                <a:lnTo>
                  <a:pt x="3559311" y="739921"/>
                </a:lnTo>
                <a:lnTo>
                  <a:pt x="3559311" y="849992"/>
                </a:lnTo>
                <a:lnTo>
                  <a:pt x="3093548" y="849992"/>
                </a:lnTo>
                <a:close/>
                <a:moveTo>
                  <a:pt x="306772" y="103956"/>
                </a:moveTo>
                <a:cubicBezTo>
                  <a:pt x="358410" y="103956"/>
                  <a:pt x="404103" y="110071"/>
                  <a:pt x="443851" y="122301"/>
                </a:cubicBezTo>
                <a:cubicBezTo>
                  <a:pt x="483599" y="134531"/>
                  <a:pt x="522157" y="155594"/>
                  <a:pt x="559527" y="185490"/>
                </a:cubicBezTo>
                <a:lnTo>
                  <a:pt x="489204" y="285369"/>
                </a:lnTo>
                <a:cubicBezTo>
                  <a:pt x="459308" y="260229"/>
                  <a:pt x="429752" y="243753"/>
                  <a:pt x="400536" y="235939"/>
                </a:cubicBezTo>
                <a:cubicBezTo>
                  <a:pt x="371319" y="228125"/>
                  <a:pt x="340065" y="224218"/>
                  <a:pt x="306772" y="224218"/>
                </a:cubicBezTo>
                <a:cubicBezTo>
                  <a:pt x="285029" y="224218"/>
                  <a:pt x="263627" y="227446"/>
                  <a:pt x="242564" y="233900"/>
                </a:cubicBezTo>
                <a:cubicBezTo>
                  <a:pt x="221501" y="240355"/>
                  <a:pt x="202816" y="252076"/>
                  <a:pt x="186509" y="269062"/>
                </a:cubicBezTo>
                <a:cubicBezTo>
                  <a:pt x="170202" y="286048"/>
                  <a:pt x="156953" y="309150"/>
                  <a:pt x="146761" y="338366"/>
                </a:cubicBezTo>
                <a:cubicBezTo>
                  <a:pt x="136569" y="367582"/>
                  <a:pt x="131474" y="404952"/>
                  <a:pt x="131474" y="450475"/>
                </a:cubicBezTo>
                <a:lnTo>
                  <a:pt x="131474" y="525894"/>
                </a:lnTo>
                <a:cubicBezTo>
                  <a:pt x="131474" y="564623"/>
                  <a:pt x="136230" y="597576"/>
                  <a:pt x="145742" y="624754"/>
                </a:cubicBezTo>
                <a:cubicBezTo>
                  <a:pt x="155255" y="651932"/>
                  <a:pt x="167994" y="674014"/>
                  <a:pt x="183961" y="691000"/>
                </a:cubicBezTo>
                <a:cubicBezTo>
                  <a:pt x="199928" y="707987"/>
                  <a:pt x="218444" y="720387"/>
                  <a:pt x="239506" y="728200"/>
                </a:cubicBezTo>
                <a:cubicBezTo>
                  <a:pt x="260569" y="736014"/>
                  <a:pt x="282651" y="739921"/>
                  <a:pt x="305753" y="739921"/>
                </a:cubicBezTo>
                <a:cubicBezTo>
                  <a:pt x="339725" y="739921"/>
                  <a:pt x="374547" y="734655"/>
                  <a:pt x="410218" y="724124"/>
                </a:cubicBezTo>
                <a:cubicBezTo>
                  <a:pt x="445889" y="713592"/>
                  <a:pt x="478333" y="693379"/>
                  <a:pt x="507549" y="663483"/>
                </a:cubicBezTo>
                <a:lnTo>
                  <a:pt x="576853" y="763362"/>
                </a:lnTo>
                <a:cubicBezTo>
                  <a:pt x="555111" y="785104"/>
                  <a:pt x="532179" y="802260"/>
                  <a:pt x="508059" y="814830"/>
                </a:cubicBezTo>
                <a:cubicBezTo>
                  <a:pt x="483938" y="827400"/>
                  <a:pt x="459988" y="837252"/>
                  <a:pt x="436207" y="844386"/>
                </a:cubicBezTo>
                <a:cubicBezTo>
                  <a:pt x="412426" y="851521"/>
                  <a:pt x="388985" y="856107"/>
                  <a:pt x="365884" y="858145"/>
                </a:cubicBezTo>
                <a:cubicBezTo>
                  <a:pt x="342783" y="860184"/>
                  <a:pt x="321040" y="861203"/>
                  <a:pt x="300657" y="861203"/>
                </a:cubicBezTo>
                <a:cubicBezTo>
                  <a:pt x="260569" y="861203"/>
                  <a:pt x="222350" y="855427"/>
                  <a:pt x="186000" y="843877"/>
                </a:cubicBezTo>
                <a:cubicBezTo>
                  <a:pt x="149649" y="832326"/>
                  <a:pt x="117715" y="813981"/>
                  <a:pt x="90197" y="788841"/>
                </a:cubicBezTo>
                <a:cubicBezTo>
                  <a:pt x="62679" y="763702"/>
                  <a:pt x="40767" y="731767"/>
                  <a:pt x="24460" y="693039"/>
                </a:cubicBezTo>
                <a:cubicBezTo>
                  <a:pt x="8154" y="654310"/>
                  <a:pt x="0" y="607428"/>
                  <a:pt x="0" y="552393"/>
                </a:cubicBezTo>
                <a:lnTo>
                  <a:pt x="0" y="420919"/>
                </a:lnTo>
                <a:cubicBezTo>
                  <a:pt x="0" y="365884"/>
                  <a:pt x="7984" y="318492"/>
                  <a:pt x="23951" y="278744"/>
                </a:cubicBezTo>
                <a:cubicBezTo>
                  <a:pt x="39918" y="238996"/>
                  <a:pt x="61830" y="206043"/>
                  <a:pt x="89687" y="179884"/>
                </a:cubicBezTo>
                <a:cubicBezTo>
                  <a:pt x="117545" y="153725"/>
                  <a:pt x="149989" y="134531"/>
                  <a:pt x="187019" y="122301"/>
                </a:cubicBezTo>
                <a:cubicBezTo>
                  <a:pt x="224049" y="110071"/>
                  <a:pt x="263966" y="103956"/>
                  <a:pt x="306772" y="103956"/>
                </a:cubicBezTo>
                <a:close/>
                <a:moveTo>
                  <a:pt x="2563102" y="79495"/>
                </a:moveTo>
                <a:lnTo>
                  <a:pt x="2691517" y="79495"/>
                </a:lnTo>
                <a:lnTo>
                  <a:pt x="2691517" y="849992"/>
                </a:lnTo>
                <a:lnTo>
                  <a:pt x="2570236" y="849992"/>
                </a:lnTo>
                <a:lnTo>
                  <a:pt x="2570236" y="783745"/>
                </a:lnTo>
                <a:lnTo>
                  <a:pt x="2567178" y="783745"/>
                </a:lnTo>
                <a:cubicBezTo>
                  <a:pt x="2552230" y="810923"/>
                  <a:pt x="2530148" y="830118"/>
                  <a:pt x="2500932" y="841329"/>
                </a:cubicBezTo>
                <a:cubicBezTo>
                  <a:pt x="2471716" y="852540"/>
                  <a:pt x="2440121" y="858145"/>
                  <a:pt x="2406149" y="858145"/>
                </a:cubicBezTo>
                <a:cubicBezTo>
                  <a:pt x="2334127" y="858145"/>
                  <a:pt x="2280280" y="837252"/>
                  <a:pt x="2244609" y="795466"/>
                </a:cubicBezTo>
                <a:cubicBezTo>
                  <a:pt x="2208938" y="753680"/>
                  <a:pt x="2191103" y="694737"/>
                  <a:pt x="2191103" y="618639"/>
                </a:cubicBezTo>
                <a:lnTo>
                  <a:pt x="2191103" y="519779"/>
                </a:lnTo>
                <a:cubicBezTo>
                  <a:pt x="2191103" y="481730"/>
                  <a:pt x="2196369" y="447587"/>
                  <a:pt x="2206900" y="417352"/>
                </a:cubicBezTo>
                <a:cubicBezTo>
                  <a:pt x="2217431" y="387116"/>
                  <a:pt x="2232549" y="361637"/>
                  <a:pt x="2252253" y="340914"/>
                </a:cubicBezTo>
                <a:cubicBezTo>
                  <a:pt x="2271958" y="320191"/>
                  <a:pt x="2295568" y="304224"/>
                  <a:pt x="2323086" y="293013"/>
                </a:cubicBezTo>
                <a:cubicBezTo>
                  <a:pt x="2350603" y="281802"/>
                  <a:pt x="2381349" y="276196"/>
                  <a:pt x="2415321" y="276196"/>
                </a:cubicBezTo>
                <a:cubicBezTo>
                  <a:pt x="2437743" y="276196"/>
                  <a:pt x="2457277" y="278235"/>
                  <a:pt x="2473924" y="282311"/>
                </a:cubicBezTo>
                <a:cubicBezTo>
                  <a:pt x="2490570" y="286388"/>
                  <a:pt x="2504839" y="291314"/>
                  <a:pt x="2516729" y="297089"/>
                </a:cubicBezTo>
                <a:cubicBezTo>
                  <a:pt x="2528620" y="302865"/>
                  <a:pt x="2538302" y="309319"/>
                  <a:pt x="2545775" y="316454"/>
                </a:cubicBezTo>
                <a:cubicBezTo>
                  <a:pt x="2553250" y="323588"/>
                  <a:pt x="2559025" y="330213"/>
                  <a:pt x="2563102" y="336328"/>
                </a:cubicBezTo>
                <a:close/>
                <a:moveTo>
                  <a:pt x="687134" y="79495"/>
                </a:moveTo>
                <a:lnTo>
                  <a:pt x="815550" y="79495"/>
                </a:lnTo>
                <a:lnTo>
                  <a:pt x="815550" y="849992"/>
                </a:lnTo>
                <a:lnTo>
                  <a:pt x="687134" y="849992"/>
                </a:lnTo>
                <a:close/>
                <a:moveTo>
                  <a:pt x="7767190" y="77457"/>
                </a:moveTo>
                <a:lnTo>
                  <a:pt x="8404174" y="77457"/>
                </a:lnTo>
                <a:lnTo>
                  <a:pt x="8404174" y="206892"/>
                </a:lnTo>
                <a:cubicBezTo>
                  <a:pt x="8404174" y="259889"/>
                  <a:pt x="8401966" y="312037"/>
                  <a:pt x="8397549" y="363336"/>
                </a:cubicBezTo>
                <a:cubicBezTo>
                  <a:pt x="8393133" y="414634"/>
                  <a:pt x="8386508" y="460667"/>
                  <a:pt x="8377675" y="501434"/>
                </a:cubicBezTo>
                <a:lnTo>
                  <a:pt x="8528513" y="501434"/>
                </a:lnTo>
                <a:lnTo>
                  <a:pt x="8528513" y="610486"/>
                </a:lnTo>
                <a:lnTo>
                  <a:pt x="8158552" y="610486"/>
                </a:lnTo>
                <a:lnTo>
                  <a:pt x="8158552" y="970254"/>
                </a:lnTo>
                <a:lnTo>
                  <a:pt x="8029118" y="970254"/>
                </a:lnTo>
                <a:lnTo>
                  <a:pt x="8029118" y="610486"/>
                </a:lnTo>
                <a:lnTo>
                  <a:pt x="7660176" y="610486"/>
                </a:lnTo>
                <a:lnTo>
                  <a:pt x="7660176" y="501434"/>
                </a:lnTo>
                <a:lnTo>
                  <a:pt x="8248240" y="501434"/>
                </a:lnTo>
                <a:cubicBezTo>
                  <a:pt x="8259111" y="453872"/>
                  <a:pt x="8266415" y="408519"/>
                  <a:pt x="8270152" y="365374"/>
                </a:cubicBezTo>
                <a:cubicBezTo>
                  <a:pt x="8273889" y="322229"/>
                  <a:pt x="8275758" y="277215"/>
                  <a:pt x="8275758" y="230333"/>
                </a:cubicBezTo>
                <a:lnTo>
                  <a:pt x="8275758" y="188547"/>
                </a:lnTo>
                <a:lnTo>
                  <a:pt x="7767190" y="188547"/>
                </a:lnTo>
                <a:close/>
                <a:moveTo>
                  <a:pt x="5906833" y="67265"/>
                </a:moveTo>
                <a:lnTo>
                  <a:pt x="6041365" y="67265"/>
                </a:lnTo>
                <a:lnTo>
                  <a:pt x="6041365" y="205873"/>
                </a:lnTo>
                <a:lnTo>
                  <a:pt x="5906833" y="205873"/>
                </a:lnTo>
                <a:close/>
                <a:moveTo>
                  <a:pt x="8954062" y="0"/>
                </a:moveTo>
                <a:lnTo>
                  <a:pt x="9082478" y="0"/>
                </a:lnTo>
                <a:lnTo>
                  <a:pt x="9082478" y="97841"/>
                </a:lnTo>
                <a:lnTo>
                  <a:pt x="9343387" y="97841"/>
                </a:lnTo>
                <a:lnTo>
                  <a:pt x="9343387" y="202816"/>
                </a:lnTo>
                <a:lnTo>
                  <a:pt x="9082478" y="202816"/>
                </a:lnTo>
                <a:lnTo>
                  <a:pt x="9082478" y="208931"/>
                </a:lnTo>
                <a:cubicBezTo>
                  <a:pt x="9082478" y="224558"/>
                  <a:pt x="9087744" y="238487"/>
                  <a:pt x="9098275" y="250717"/>
                </a:cubicBezTo>
                <a:cubicBezTo>
                  <a:pt x="9108806" y="262947"/>
                  <a:pt x="9124604" y="272799"/>
                  <a:pt x="9145667" y="280273"/>
                </a:cubicBezTo>
                <a:cubicBezTo>
                  <a:pt x="9186434" y="293862"/>
                  <a:pt x="9226011" y="306092"/>
                  <a:pt x="9264400" y="316963"/>
                </a:cubicBezTo>
                <a:cubicBezTo>
                  <a:pt x="9302789" y="327834"/>
                  <a:pt x="9341008" y="338026"/>
                  <a:pt x="9379058" y="347538"/>
                </a:cubicBezTo>
                <a:lnTo>
                  <a:pt x="9346444" y="445379"/>
                </a:lnTo>
                <a:cubicBezTo>
                  <a:pt x="9311113" y="435867"/>
                  <a:pt x="9273403" y="425505"/>
                  <a:pt x="9233316" y="414294"/>
                </a:cubicBezTo>
                <a:cubicBezTo>
                  <a:pt x="9193228" y="403084"/>
                  <a:pt x="9155858" y="392042"/>
                  <a:pt x="9121206" y="381171"/>
                </a:cubicBezTo>
                <a:cubicBezTo>
                  <a:pt x="9090631" y="371659"/>
                  <a:pt x="9067020" y="362317"/>
                  <a:pt x="9050374" y="353144"/>
                </a:cubicBezTo>
                <a:cubicBezTo>
                  <a:pt x="9033727" y="343971"/>
                  <a:pt x="9023705" y="335648"/>
                  <a:pt x="9020308" y="328174"/>
                </a:cubicBezTo>
                <a:lnTo>
                  <a:pt x="9019289" y="328174"/>
                </a:lnTo>
                <a:cubicBezTo>
                  <a:pt x="9015892" y="335648"/>
                  <a:pt x="9005530" y="344141"/>
                  <a:pt x="8988204" y="353654"/>
                </a:cubicBezTo>
                <a:cubicBezTo>
                  <a:pt x="8970878" y="363166"/>
                  <a:pt x="8946927" y="372678"/>
                  <a:pt x="8916352" y="382190"/>
                </a:cubicBezTo>
                <a:cubicBezTo>
                  <a:pt x="8880341" y="393741"/>
                  <a:pt x="8842802" y="404952"/>
                  <a:pt x="8803734" y="415823"/>
                </a:cubicBezTo>
                <a:cubicBezTo>
                  <a:pt x="8764665" y="426694"/>
                  <a:pt x="8726785" y="436886"/>
                  <a:pt x="8690095" y="446398"/>
                </a:cubicBezTo>
                <a:lnTo>
                  <a:pt x="8657482" y="347538"/>
                </a:lnTo>
                <a:cubicBezTo>
                  <a:pt x="8692813" y="338026"/>
                  <a:pt x="8730013" y="328004"/>
                  <a:pt x="8769082" y="317473"/>
                </a:cubicBezTo>
                <a:cubicBezTo>
                  <a:pt x="8808150" y="306941"/>
                  <a:pt x="8848068" y="294541"/>
                  <a:pt x="8888834" y="280273"/>
                </a:cubicBezTo>
                <a:cubicBezTo>
                  <a:pt x="8932319" y="264646"/>
                  <a:pt x="8954062" y="240865"/>
                  <a:pt x="8954062" y="208931"/>
                </a:cubicBezTo>
                <a:lnTo>
                  <a:pt x="8954062" y="202816"/>
                </a:lnTo>
                <a:lnTo>
                  <a:pt x="8693153" y="202816"/>
                </a:lnTo>
                <a:lnTo>
                  <a:pt x="8693153" y="97841"/>
                </a:lnTo>
                <a:lnTo>
                  <a:pt x="8954062" y="978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03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>
            <a:extLst>
              <a:ext uri="{FF2B5EF4-FFF2-40B4-BE49-F238E27FC236}">
                <a16:creationId xmlns:a16="http://schemas.microsoft.com/office/drawing/2014/main" id="{D369CC56-4CDD-4A8F-B0C4-C055D87AADEF}"/>
              </a:ext>
            </a:extLst>
          </p:cNvPr>
          <p:cNvSpPr/>
          <p:nvPr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ABEE8-1C4B-414F-8D88-BF2F2B3CF0D6}"/>
              </a:ext>
            </a:extLst>
          </p:cNvPr>
          <p:cNvSpPr txBox="1"/>
          <p:nvPr/>
        </p:nvSpPr>
        <p:spPr>
          <a:xfrm>
            <a:off x="623384" y="560893"/>
            <a:ext cx="68346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1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서비스 포털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F96C7-BCD3-4154-A38A-05FE0640DBE3}"/>
              </a:ext>
            </a:extLst>
          </p:cNvPr>
          <p:cNvSpPr txBox="1"/>
          <p:nvPr/>
        </p:nvSpPr>
        <p:spPr>
          <a:xfrm>
            <a:off x="617588" y="1363993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사용자는 포털에서 클라우드로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CSV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업로드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학습결과 확인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클라우드로 부터 모델 다운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테스트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A6DA7C79-0D8A-4C08-8BFD-C4A33802C918}"/>
              </a:ext>
            </a:extLst>
          </p:cNvPr>
          <p:cNvSpPr/>
          <p:nvPr/>
        </p:nvSpPr>
        <p:spPr>
          <a:xfrm>
            <a:off x="1145883" y="2390852"/>
            <a:ext cx="430886" cy="430886"/>
          </a:xfrm>
          <a:prstGeom prst="ellipse">
            <a:avLst/>
          </a:prstGeom>
          <a:solidFill>
            <a:srgbClr val="484D5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1F157-B713-4665-8B21-B9BC7F14533A}"/>
              </a:ext>
            </a:extLst>
          </p:cNvPr>
          <p:cNvSpPr txBox="1"/>
          <p:nvPr/>
        </p:nvSpPr>
        <p:spPr>
          <a:xfrm>
            <a:off x="1621038" y="2452410"/>
            <a:ext cx="44749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Python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C1DE-DDB6-4290-A0FE-5B44CD7A04E9}"/>
              </a:ext>
            </a:extLst>
          </p:cNvPr>
          <p:cNvSpPr txBox="1"/>
          <p:nvPr/>
        </p:nvSpPr>
        <p:spPr>
          <a:xfrm>
            <a:off x="1261452" y="2483184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1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4F65AD43-5F8C-4A9D-BDD6-5455EDC5EFE9}"/>
              </a:ext>
            </a:extLst>
          </p:cNvPr>
          <p:cNvSpPr/>
          <p:nvPr/>
        </p:nvSpPr>
        <p:spPr>
          <a:xfrm>
            <a:off x="1145883" y="3168744"/>
            <a:ext cx="430886" cy="430886"/>
          </a:xfrm>
          <a:prstGeom prst="ellipse">
            <a:avLst/>
          </a:prstGeom>
          <a:solidFill>
            <a:srgbClr val="464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7EFF9-CDFD-4995-8134-92979494DE0B}"/>
              </a:ext>
            </a:extLst>
          </p:cNvPr>
          <p:cNvSpPr txBox="1"/>
          <p:nvPr/>
        </p:nvSpPr>
        <p:spPr>
          <a:xfrm>
            <a:off x="1621038" y="3230301"/>
            <a:ext cx="40272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Flask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82862-1A6B-46CD-8966-AA7DC83F4956}"/>
              </a:ext>
            </a:extLst>
          </p:cNvPr>
          <p:cNvSpPr txBox="1"/>
          <p:nvPr/>
        </p:nvSpPr>
        <p:spPr>
          <a:xfrm>
            <a:off x="1261452" y="3261076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F05024FC-6FB6-41E2-A8CD-E4CF89A0BEE0}"/>
              </a:ext>
            </a:extLst>
          </p:cNvPr>
          <p:cNvSpPr/>
          <p:nvPr/>
        </p:nvSpPr>
        <p:spPr>
          <a:xfrm>
            <a:off x="1145883" y="3946636"/>
            <a:ext cx="430886" cy="430886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D5F4B-30FD-402E-8C12-C3BECA7D5B68}"/>
              </a:ext>
            </a:extLst>
          </p:cNvPr>
          <p:cNvSpPr txBox="1"/>
          <p:nvPr/>
        </p:nvSpPr>
        <p:spPr>
          <a:xfrm>
            <a:off x="1621038" y="4008194"/>
            <a:ext cx="35605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index.html +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css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js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45981-20A2-44DA-9492-994F4E72A18C}"/>
              </a:ext>
            </a:extLst>
          </p:cNvPr>
          <p:cNvSpPr txBox="1"/>
          <p:nvPr/>
        </p:nvSpPr>
        <p:spPr>
          <a:xfrm>
            <a:off x="1261452" y="4038968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99551364-0CC6-4039-907E-0FBE335F83BE}"/>
              </a:ext>
            </a:extLst>
          </p:cNvPr>
          <p:cNvSpPr/>
          <p:nvPr/>
        </p:nvSpPr>
        <p:spPr>
          <a:xfrm>
            <a:off x="1145883" y="4724527"/>
            <a:ext cx="430886" cy="430886"/>
          </a:xfrm>
          <a:prstGeom prst="ellipse">
            <a:avLst/>
          </a:prstGeom>
          <a:solidFill>
            <a:srgbClr val="9F7B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F95B83-EF89-4348-BA29-50F134570479}"/>
              </a:ext>
            </a:extLst>
          </p:cNvPr>
          <p:cNvSpPr txBox="1"/>
          <p:nvPr/>
        </p:nvSpPr>
        <p:spPr>
          <a:xfrm>
            <a:off x="1621038" y="4786084"/>
            <a:ext cx="32271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server.py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AEDA1E-2E1D-477A-A360-BDDB1CBFC4A6}"/>
              </a:ext>
            </a:extLst>
          </p:cNvPr>
          <p:cNvSpPr txBox="1"/>
          <p:nvPr/>
        </p:nvSpPr>
        <p:spPr>
          <a:xfrm>
            <a:off x="1261452" y="4816860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CCA3D-E579-4087-A9E5-CBFC58009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t="22744" r="57148" b="72115"/>
          <a:stretch>
            <a:fillRect/>
          </a:stretch>
        </p:blipFill>
        <p:spPr>
          <a:xfrm>
            <a:off x="3026479" y="6100250"/>
            <a:ext cx="2257997" cy="352597"/>
          </a:xfrm>
          <a:custGeom>
            <a:avLst/>
            <a:gdLst/>
            <a:ahLst/>
            <a:cxnLst/>
            <a:rect l="l" t="t" r="r" b="b"/>
            <a:pathLst>
              <a:path w="2257997" h="352597">
                <a:moveTo>
                  <a:pt x="1462167" y="180342"/>
                </a:moveTo>
                <a:lnTo>
                  <a:pt x="1426201" y="184989"/>
                </a:lnTo>
                <a:cubicBezTo>
                  <a:pt x="1405551" y="187627"/>
                  <a:pt x="1395226" y="196862"/>
                  <a:pt x="1395226" y="212694"/>
                </a:cubicBezTo>
                <a:cubicBezTo>
                  <a:pt x="1395226" y="219807"/>
                  <a:pt x="1397693" y="225600"/>
                  <a:pt x="1402626" y="230074"/>
                </a:cubicBezTo>
                <a:cubicBezTo>
                  <a:pt x="1407559" y="234548"/>
                  <a:pt x="1414213" y="236785"/>
                  <a:pt x="1422588" y="236785"/>
                </a:cubicBezTo>
                <a:cubicBezTo>
                  <a:pt x="1434060" y="236785"/>
                  <a:pt x="1443524" y="232742"/>
                  <a:pt x="1450981" y="224654"/>
                </a:cubicBezTo>
                <a:cubicBezTo>
                  <a:pt x="1458438" y="216566"/>
                  <a:pt x="1462167" y="206384"/>
                  <a:pt x="1462167" y="194109"/>
                </a:cubicBezTo>
                <a:close/>
                <a:moveTo>
                  <a:pt x="2169891" y="119769"/>
                </a:moveTo>
                <a:cubicBezTo>
                  <a:pt x="2156124" y="119769"/>
                  <a:pt x="2145197" y="125104"/>
                  <a:pt x="2137109" y="135773"/>
                </a:cubicBezTo>
                <a:cubicBezTo>
                  <a:pt x="2129021" y="146442"/>
                  <a:pt x="2124977" y="161356"/>
                  <a:pt x="2124977" y="180514"/>
                </a:cubicBezTo>
                <a:cubicBezTo>
                  <a:pt x="2124977" y="197034"/>
                  <a:pt x="2128820" y="210170"/>
                  <a:pt x="2136507" y="219921"/>
                </a:cubicBezTo>
                <a:cubicBezTo>
                  <a:pt x="2144193" y="229673"/>
                  <a:pt x="2154403" y="234548"/>
                  <a:pt x="2167137" y="234548"/>
                </a:cubicBezTo>
                <a:cubicBezTo>
                  <a:pt x="2180101" y="234548"/>
                  <a:pt x="2190598" y="229673"/>
                  <a:pt x="2198629" y="219921"/>
                </a:cubicBezTo>
                <a:cubicBezTo>
                  <a:pt x="2206659" y="210170"/>
                  <a:pt x="2210674" y="197608"/>
                  <a:pt x="2210674" y="182235"/>
                </a:cubicBezTo>
                <a:lnTo>
                  <a:pt x="2210674" y="164339"/>
                </a:lnTo>
                <a:cubicBezTo>
                  <a:pt x="2210674" y="152064"/>
                  <a:pt x="2206831" y="141566"/>
                  <a:pt x="2199145" y="132848"/>
                </a:cubicBezTo>
                <a:cubicBezTo>
                  <a:pt x="2191458" y="124129"/>
                  <a:pt x="2181707" y="119769"/>
                  <a:pt x="2169891" y="119769"/>
                </a:cubicBezTo>
                <a:close/>
                <a:moveTo>
                  <a:pt x="855097" y="119769"/>
                </a:moveTo>
                <a:cubicBezTo>
                  <a:pt x="841330" y="119769"/>
                  <a:pt x="830460" y="125161"/>
                  <a:pt x="822487" y="135945"/>
                </a:cubicBezTo>
                <a:cubicBezTo>
                  <a:pt x="814514" y="146729"/>
                  <a:pt x="810527" y="161356"/>
                  <a:pt x="810527" y="179826"/>
                </a:cubicBezTo>
                <a:cubicBezTo>
                  <a:pt x="810527" y="197149"/>
                  <a:pt x="814370" y="210600"/>
                  <a:pt x="822057" y="220179"/>
                </a:cubicBezTo>
                <a:cubicBezTo>
                  <a:pt x="829743" y="229759"/>
                  <a:pt x="840126" y="234548"/>
                  <a:pt x="853204" y="234548"/>
                </a:cubicBezTo>
                <a:cubicBezTo>
                  <a:pt x="865823" y="234548"/>
                  <a:pt x="876148" y="229558"/>
                  <a:pt x="884179" y="219577"/>
                </a:cubicBezTo>
                <a:cubicBezTo>
                  <a:pt x="892209" y="209596"/>
                  <a:pt x="896225" y="196862"/>
                  <a:pt x="896225" y="181375"/>
                </a:cubicBezTo>
                <a:lnTo>
                  <a:pt x="896225" y="164167"/>
                </a:lnTo>
                <a:cubicBezTo>
                  <a:pt x="896225" y="151433"/>
                  <a:pt x="892324" y="140849"/>
                  <a:pt x="884523" y="132417"/>
                </a:cubicBezTo>
                <a:cubicBezTo>
                  <a:pt x="876722" y="123985"/>
                  <a:pt x="866913" y="119769"/>
                  <a:pt x="855097" y="119769"/>
                </a:cubicBezTo>
                <a:close/>
                <a:moveTo>
                  <a:pt x="419528" y="119769"/>
                </a:moveTo>
                <a:cubicBezTo>
                  <a:pt x="404614" y="119769"/>
                  <a:pt x="393027" y="124903"/>
                  <a:pt x="384767" y="135171"/>
                </a:cubicBezTo>
                <a:cubicBezTo>
                  <a:pt x="376507" y="145438"/>
                  <a:pt x="372377" y="159578"/>
                  <a:pt x="372377" y="177589"/>
                </a:cubicBezTo>
                <a:cubicBezTo>
                  <a:pt x="372377" y="215562"/>
                  <a:pt x="388151" y="234548"/>
                  <a:pt x="419700" y="234548"/>
                </a:cubicBezTo>
                <a:cubicBezTo>
                  <a:pt x="450101" y="234548"/>
                  <a:pt x="465302" y="215103"/>
                  <a:pt x="465302" y="176212"/>
                </a:cubicBezTo>
                <a:cubicBezTo>
                  <a:pt x="465302" y="138584"/>
                  <a:pt x="450044" y="119769"/>
                  <a:pt x="419528" y="119769"/>
                </a:cubicBezTo>
                <a:close/>
                <a:moveTo>
                  <a:pt x="1249812" y="116156"/>
                </a:moveTo>
                <a:cubicBezTo>
                  <a:pt x="1239946" y="116156"/>
                  <a:pt x="1231256" y="120056"/>
                  <a:pt x="1223742" y="127857"/>
                </a:cubicBezTo>
                <a:cubicBezTo>
                  <a:pt x="1216227" y="135658"/>
                  <a:pt x="1211552" y="146098"/>
                  <a:pt x="1209717" y="159176"/>
                </a:cubicBezTo>
                <a:lnTo>
                  <a:pt x="1285261" y="159176"/>
                </a:lnTo>
                <a:cubicBezTo>
                  <a:pt x="1285261" y="130496"/>
                  <a:pt x="1273445" y="116156"/>
                  <a:pt x="1249812" y="116156"/>
                </a:cubicBezTo>
                <a:close/>
                <a:moveTo>
                  <a:pt x="1772450" y="86730"/>
                </a:moveTo>
                <a:lnTo>
                  <a:pt x="1820289" y="86730"/>
                </a:lnTo>
                <a:lnTo>
                  <a:pt x="1820289" y="267588"/>
                </a:lnTo>
                <a:lnTo>
                  <a:pt x="1772450" y="267588"/>
                </a:lnTo>
                <a:close/>
                <a:moveTo>
                  <a:pt x="550841" y="86730"/>
                </a:moveTo>
                <a:lnTo>
                  <a:pt x="598852" y="86730"/>
                </a:lnTo>
                <a:lnTo>
                  <a:pt x="598852" y="190667"/>
                </a:lnTo>
                <a:cubicBezTo>
                  <a:pt x="598852" y="219921"/>
                  <a:pt x="610209" y="234548"/>
                  <a:pt x="632924" y="234548"/>
                </a:cubicBezTo>
                <a:cubicBezTo>
                  <a:pt x="644052" y="234548"/>
                  <a:pt x="653115" y="230562"/>
                  <a:pt x="660113" y="222589"/>
                </a:cubicBezTo>
                <a:cubicBezTo>
                  <a:pt x="667111" y="214615"/>
                  <a:pt x="670610" y="203918"/>
                  <a:pt x="670610" y="190495"/>
                </a:cubicBezTo>
                <a:lnTo>
                  <a:pt x="670610" y="86730"/>
                </a:lnTo>
                <a:lnTo>
                  <a:pt x="718449" y="86730"/>
                </a:lnTo>
                <a:lnTo>
                  <a:pt x="718449" y="267588"/>
                </a:lnTo>
                <a:lnTo>
                  <a:pt x="670610" y="267588"/>
                </a:lnTo>
                <a:lnTo>
                  <a:pt x="670610" y="239711"/>
                </a:lnTo>
                <a:lnTo>
                  <a:pt x="669750" y="239711"/>
                </a:lnTo>
                <a:cubicBezTo>
                  <a:pt x="656442" y="261279"/>
                  <a:pt x="637972" y="272062"/>
                  <a:pt x="614339" y="272062"/>
                </a:cubicBezTo>
                <a:cubicBezTo>
                  <a:pt x="572007" y="272062"/>
                  <a:pt x="550841" y="246594"/>
                  <a:pt x="550841" y="195658"/>
                </a:cubicBezTo>
                <a:close/>
                <a:moveTo>
                  <a:pt x="2158705" y="82427"/>
                </a:moveTo>
                <a:cubicBezTo>
                  <a:pt x="2181076" y="82427"/>
                  <a:pt x="2197997" y="91261"/>
                  <a:pt x="2209470" y="108928"/>
                </a:cubicBezTo>
                <a:lnTo>
                  <a:pt x="2210158" y="108928"/>
                </a:lnTo>
                <a:lnTo>
                  <a:pt x="2210158" y="86730"/>
                </a:lnTo>
                <a:lnTo>
                  <a:pt x="2257997" y="86730"/>
                </a:lnTo>
                <a:lnTo>
                  <a:pt x="2257997" y="248831"/>
                </a:lnTo>
                <a:cubicBezTo>
                  <a:pt x="2257997" y="282330"/>
                  <a:pt x="2248762" y="307999"/>
                  <a:pt x="2230292" y="325838"/>
                </a:cubicBezTo>
                <a:cubicBezTo>
                  <a:pt x="2211822" y="343677"/>
                  <a:pt x="2185034" y="352597"/>
                  <a:pt x="2149929" y="352597"/>
                </a:cubicBezTo>
                <a:cubicBezTo>
                  <a:pt x="2126067" y="352597"/>
                  <a:pt x="2106679" y="348869"/>
                  <a:pt x="2091765" y="341412"/>
                </a:cubicBezTo>
                <a:lnTo>
                  <a:pt x="2091765" y="299768"/>
                </a:lnTo>
                <a:cubicBezTo>
                  <a:pt x="2110694" y="310666"/>
                  <a:pt x="2129681" y="316115"/>
                  <a:pt x="2148725" y="316115"/>
                </a:cubicBezTo>
                <a:cubicBezTo>
                  <a:pt x="2168227" y="316115"/>
                  <a:pt x="2183342" y="310924"/>
                  <a:pt x="2194068" y="300542"/>
                </a:cubicBezTo>
                <a:cubicBezTo>
                  <a:pt x="2204795" y="290160"/>
                  <a:pt x="2210158" y="275389"/>
                  <a:pt x="2210158" y="256231"/>
                </a:cubicBezTo>
                <a:lnTo>
                  <a:pt x="2210158" y="240227"/>
                </a:lnTo>
                <a:lnTo>
                  <a:pt x="2209470" y="240227"/>
                </a:lnTo>
                <a:cubicBezTo>
                  <a:pt x="2196391" y="261451"/>
                  <a:pt x="2177061" y="272062"/>
                  <a:pt x="2151478" y="272062"/>
                </a:cubicBezTo>
                <a:cubicBezTo>
                  <a:pt x="2128992" y="272062"/>
                  <a:pt x="2110866" y="263974"/>
                  <a:pt x="2097100" y="247799"/>
                </a:cubicBezTo>
                <a:cubicBezTo>
                  <a:pt x="2083333" y="231623"/>
                  <a:pt x="2076450" y="209826"/>
                  <a:pt x="2076450" y="182407"/>
                </a:cubicBezTo>
                <a:cubicBezTo>
                  <a:pt x="2076450" y="152006"/>
                  <a:pt x="2083993" y="127743"/>
                  <a:pt x="2099079" y="109616"/>
                </a:cubicBezTo>
                <a:cubicBezTo>
                  <a:pt x="2114165" y="91490"/>
                  <a:pt x="2134040" y="82427"/>
                  <a:pt x="2158705" y="82427"/>
                </a:cubicBezTo>
                <a:close/>
                <a:moveTo>
                  <a:pt x="1975596" y="82427"/>
                </a:moveTo>
                <a:cubicBezTo>
                  <a:pt x="2015748" y="82427"/>
                  <a:pt x="2035825" y="107265"/>
                  <a:pt x="2035825" y="156939"/>
                </a:cubicBezTo>
                <a:lnTo>
                  <a:pt x="2035825" y="267588"/>
                </a:lnTo>
                <a:lnTo>
                  <a:pt x="1987986" y="267588"/>
                </a:lnTo>
                <a:lnTo>
                  <a:pt x="1987986" y="166232"/>
                </a:lnTo>
                <a:cubicBezTo>
                  <a:pt x="1987986" y="135257"/>
                  <a:pt x="1976800" y="119769"/>
                  <a:pt x="1954429" y="119769"/>
                </a:cubicBezTo>
                <a:cubicBezTo>
                  <a:pt x="1943187" y="119769"/>
                  <a:pt x="1934038" y="123985"/>
                  <a:pt x="1926982" y="132417"/>
                </a:cubicBezTo>
                <a:cubicBezTo>
                  <a:pt x="1919927" y="140849"/>
                  <a:pt x="1916399" y="151547"/>
                  <a:pt x="1916399" y="164511"/>
                </a:cubicBezTo>
                <a:lnTo>
                  <a:pt x="1916399" y="267588"/>
                </a:lnTo>
                <a:lnTo>
                  <a:pt x="1868388" y="267588"/>
                </a:lnTo>
                <a:lnTo>
                  <a:pt x="1868388" y="86730"/>
                </a:lnTo>
                <a:lnTo>
                  <a:pt x="1916399" y="86730"/>
                </a:lnTo>
                <a:lnTo>
                  <a:pt x="1916399" y="115811"/>
                </a:lnTo>
                <a:lnTo>
                  <a:pt x="1916916" y="115811"/>
                </a:lnTo>
                <a:cubicBezTo>
                  <a:pt x="1930223" y="93555"/>
                  <a:pt x="1949783" y="82427"/>
                  <a:pt x="1975596" y="82427"/>
                </a:cubicBezTo>
                <a:close/>
                <a:moveTo>
                  <a:pt x="1661271" y="82427"/>
                </a:moveTo>
                <a:cubicBezTo>
                  <a:pt x="1701423" y="82427"/>
                  <a:pt x="1721500" y="107265"/>
                  <a:pt x="1721500" y="156939"/>
                </a:cubicBezTo>
                <a:lnTo>
                  <a:pt x="1721500" y="267588"/>
                </a:lnTo>
                <a:lnTo>
                  <a:pt x="1673661" y="267588"/>
                </a:lnTo>
                <a:lnTo>
                  <a:pt x="1673661" y="166232"/>
                </a:lnTo>
                <a:cubicBezTo>
                  <a:pt x="1673661" y="135257"/>
                  <a:pt x="1662475" y="119769"/>
                  <a:pt x="1640104" y="119769"/>
                </a:cubicBezTo>
                <a:cubicBezTo>
                  <a:pt x="1628862" y="119769"/>
                  <a:pt x="1619713" y="123985"/>
                  <a:pt x="1612657" y="132417"/>
                </a:cubicBezTo>
                <a:cubicBezTo>
                  <a:pt x="1605602" y="140849"/>
                  <a:pt x="1602074" y="151547"/>
                  <a:pt x="1602074" y="164511"/>
                </a:cubicBezTo>
                <a:lnTo>
                  <a:pt x="1602074" y="267588"/>
                </a:lnTo>
                <a:lnTo>
                  <a:pt x="1554063" y="267588"/>
                </a:lnTo>
                <a:lnTo>
                  <a:pt x="1554063" y="86730"/>
                </a:lnTo>
                <a:lnTo>
                  <a:pt x="1602074" y="86730"/>
                </a:lnTo>
                <a:lnTo>
                  <a:pt x="1602074" y="115811"/>
                </a:lnTo>
                <a:lnTo>
                  <a:pt x="1602591" y="115811"/>
                </a:lnTo>
                <a:cubicBezTo>
                  <a:pt x="1615898" y="93555"/>
                  <a:pt x="1635458" y="82427"/>
                  <a:pt x="1661271" y="82427"/>
                </a:cubicBezTo>
                <a:close/>
                <a:moveTo>
                  <a:pt x="1434461" y="82427"/>
                </a:moveTo>
                <a:cubicBezTo>
                  <a:pt x="1483333" y="82427"/>
                  <a:pt x="1507768" y="107207"/>
                  <a:pt x="1507768" y="156767"/>
                </a:cubicBezTo>
                <a:lnTo>
                  <a:pt x="1507768" y="267588"/>
                </a:lnTo>
                <a:lnTo>
                  <a:pt x="1461994" y="267588"/>
                </a:lnTo>
                <a:lnTo>
                  <a:pt x="1461994" y="240915"/>
                </a:lnTo>
                <a:lnTo>
                  <a:pt x="1461134" y="240915"/>
                </a:lnTo>
                <a:cubicBezTo>
                  <a:pt x="1448973" y="261680"/>
                  <a:pt x="1430905" y="272062"/>
                  <a:pt x="1406928" y="272062"/>
                </a:cubicBezTo>
                <a:cubicBezTo>
                  <a:pt x="1389490" y="272062"/>
                  <a:pt x="1375666" y="267158"/>
                  <a:pt x="1365456" y="257349"/>
                </a:cubicBezTo>
                <a:cubicBezTo>
                  <a:pt x="1355246" y="247541"/>
                  <a:pt x="1350141" y="234376"/>
                  <a:pt x="1350141" y="217856"/>
                </a:cubicBezTo>
                <a:cubicBezTo>
                  <a:pt x="1350141" y="183325"/>
                  <a:pt x="1370676" y="163306"/>
                  <a:pt x="1411746" y="157800"/>
                </a:cubicBezTo>
                <a:lnTo>
                  <a:pt x="1462167" y="150916"/>
                </a:lnTo>
                <a:cubicBezTo>
                  <a:pt x="1462167" y="127857"/>
                  <a:pt x="1450924" y="116328"/>
                  <a:pt x="1428438" y="116328"/>
                </a:cubicBezTo>
                <a:cubicBezTo>
                  <a:pt x="1406985" y="116328"/>
                  <a:pt x="1386794" y="123039"/>
                  <a:pt x="1367865" y="136461"/>
                </a:cubicBezTo>
                <a:lnTo>
                  <a:pt x="1367865" y="98259"/>
                </a:lnTo>
                <a:cubicBezTo>
                  <a:pt x="1376010" y="93555"/>
                  <a:pt x="1386565" y="89741"/>
                  <a:pt x="1399528" y="86816"/>
                </a:cubicBezTo>
                <a:cubicBezTo>
                  <a:pt x="1412492" y="83890"/>
                  <a:pt x="1424136" y="82427"/>
                  <a:pt x="1434461" y="82427"/>
                </a:cubicBezTo>
                <a:close/>
                <a:moveTo>
                  <a:pt x="1250328" y="82427"/>
                </a:moveTo>
                <a:cubicBezTo>
                  <a:pt x="1275567" y="82427"/>
                  <a:pt x="1295242" y="90171"/>
                  <a:pt x="1309353" y="105659"/>
                </a:cubicBezTo>
                <a:cubicBezTo>
                  <a:pt x="1323463" y="121146"/>
                  <a:pt x="1330519" y="142427"/>
                  <a:pt x="1330519" y="169501"/>
                </a:cubicBezTo>
                <a:lnTo>
                  <a:pt x="1330519" y="190667"/>
                </a:lnTo>
                <a:lnTo>
                  <a:pt x="1209717" y="190667"/>
                </a:lnTo>
                <a:cubicBezTo>
                  <a:pt x="1211667" y="221413"/>
                  <a:pt x="1229105" y="236785"/>
                  <a:pt x="1262030" y="236785"/>
                </a:cubicBezTo>
                <a:cubicBezTo>
                  <a:pt x="1282106" y="236785"/>
                  <a:pt x="1300003" y="231508"/>
                  <a:pt x="1315720" y="220954"/>
                </a:cubicBezTo>
                <a:lnTo>
                  <a:pt x="1315720" y="257435"/>
                </a:lnTo>
                <a:cubicBezTo>
                  <a:pt x="1298970" y="267187"/>
                  <a:pt x="1277460" y="272062"/>
                  <a:pt x="1251189" y="272062"/>
                </a:cubicBezTo>
                <a:cubicBezTo>
                  <a:pt x="1223082" y="272062"/>
                  <a:pt x="1201199" y="263917"/>
                  <a:pt x="1185539" y="247627"/>
                </a:cubicBezTo>
                <a:cubicBezTo>
                  <a:pt x="1169880" y="231336"/>
                  <a:pt x="1162050" y="208564"/>
                  <a:pt x="1162050" y="179310"/>
                </a:cubicBezTo>
                <a:cubicBezTo>
                  <a:pt x="1162050" y="150629"/>
                  <a:pt x="1170453" y="127312"/>
                  <a:pt x="1187260" y="109358"/>
                </a:cubicBezTo>
                <a:cubicBezTo>
                  <a:pt x="1204067" y="91404"/>
                  <a:pt x="1225090" y="82427"/>
                  <a:pt x="1250328" y="82427"/>
                </a:cubicBezTo>
                <a:close/>
                <a:moveTo>
                  <a:pt x="420905" y="82427"/>
                </a:moveTo>
                <a:cubicBezTo>
                  <a:pt x="449700" y="82427"/>
                  <a:pt x="472443" y="90831"/>
                  <a:pt x="489135" y="107638"/>
                </a:cubicBezTo>
                <a:cubicBezTo>
                  <a:pt x="505827" y="124444"/>
                  <a:pt x="514173" y="146958"/>
                  <a:pt x="514173" y="175180"/>
                </a:cubicBezTo>
                <a:cubicBezTo>
                  <a:pt x="514173" y="204549"/>
                  <a:pt x="505541" y="228038"/>
                  <a:pt x="488275" y="245648"/>
                </a:cubicBezTo>
                <a:cubicBezTo>
                  <a:pt x="471009" y="263257"/>
                  <a:pt x="447635" y="272062"/>
                  <a:pt x="418151" y="272062"/>
                </a:cubicBezTo>
                <a:cubicBezTo>
                  <a:pt x="389241" y="272062"/>
                  <a:pt x="366297" y="263602"/>
                  <a:pt x="349318" y="246680"/>
                </a:cubicBezTo>
                <a:cubicBezTo>
                  <a:pt x="332340" y="229759"/>
                  <a:pt x="323850" y="206958"/>
                  <a:pt x="323850" y="178277"/>
                </a:cubicBezTo>
                <a:cubicBezTo>
                  <a:pt x="323850" y="148679"/>
                  <a:pt x="332569" y="125305"/>
                  <a:pt x="350007" y="108154"/>
                </a:cubicBezTo>
                <a:cubicBezTo>
                  <a:pt x="367444" y="91003"/>
                  <a:pt x="391077" y="82427"/>
                  <a:pt x="420905" y="82427"/>
                </a:cubicBezTo>
                <a:close/>
                <a:moveTo>
                  <a:pt x="997079" y="14283"/>
                </a:moveTo>
                <a:lnTo>
                  <a:pt x="1046122" y="14283"/>
                </a:lnTo>
                <a:lnTo>
                  <a:pt x="1046122" y="226977"/>
                </a:lnTo>
                <a:lnTo>
                  <a:pt x="1141972" y="226977"/>
                </a:lnTo>
                <a:lnTo>
                  <a:pt x="1141972" y="267588"/>
                </a:lnTo>
                <a:lnTo>
                  <a:pt x="997079" y="267588"/>
                </a:lnTo>
                <a:close/>
                <a:moveTo>
                  <a:pt x="133192" y="10153"/>
                </a:moveTo>
                <a:cubicBezTo>
                  <a:pt x="157742" y="10153"/>
                  <a:pt x="178278" y="13422"/>
                  <a:pt x="194797" y="19961"/>
                </a:cubicBezTo>
                <a:lnTo>
                  <a:pt x="194797" y="67800"/>
                </a:lnTo>
                <a:cubicBezTo>
                  <a:pt x="177589" y="57820"/>
                  <a:pt x="158086" y="52829"/>
                  <a:pt x="136289" y="52829"/>
                </a:cubicBezTo>
                <a:cubicBezTo>
                  <a:pt x="110706" y="52829"/>
                  <a:pt x="90200" y="61147"/>
                  <a:pt x="74770" y="77781"/>
                </a:cubicBezTo>
                <a:cubicBezTo>
                  <a:pt x="59340" y="94416"/>
                  <a:pt x="51625" y="116098"/>
                  <a:pt x="51625" y="142828"/>
                </a:cubicBezTo>
                <a:cubicBezTo>
                  <a:pt x="51625" y="169100"/>
                  <a:pt x="58967" y="190094"/>
                  <a:pt x="73651" y="205811"/>
                </a:cubicBezTo>
                <a:cubicBezTo>
                  <a:pt x="88336" y="221527"/>
                  <a:pt x="107896" y="229386"/>
                  <a:pt x="132331" y="229386"/>
                </a:cubicBezTo>
                <a:cubicBezTo>
                  <a:pt x="155391" y="229386"/>
                  <a:pt x="176213" y="223879"/>
                  <a:pt x="194797" y="212866"/>
                </a:cubicBezTo>
                <a:lnTo>
                  <a:pt x="194797" y="258124"/>
                </a:lnTo>
                <a:cubicBezTo>
                  <a:pt x="176442" y="267416"/>
                  <a:pt x="152580" y="272062"/>
                  <a:pt x="123211" y="272062"/>
                </a:cubicBezTo>
                <a:cubicBezTo>
                  <a:pt x="85697" y="272062"/>
                  <a:pt x="55784" y="260619"/>
                  <a:pt x="33470" y="237732"/>
                </a:cubicBezTo>
                <a:cubicBezTo>
                  <a:pt x="11157" y="214845"/>
                  <a:pt x="0" y="184358"/>
                  <a:pt x="0" y="146270"/>
                </a:cubicBezTo>
                <a:cubicBezTo>
                  <a:pt x="0" y="106347"/>
                  <a:pt x="12447" y="73680"/>
                  <a:pt x="37342" y="48269"/>
                </a:cubicBezTo>
                <a:cubicBezTo>
                  <a:pt x="62237" y="22858"/>
                  <a:pt x="94187" y="10153"/>
                  <a:pt x="133192" y="10153"/>
                </a:cubicBezTo>
                <a:close/>
                <a:moveTo>
                  <a:pt x="1796714" y="1377"/>
                </a:moveTo>
                <a:cubicBezTo>
                  <a:pt x="1804744" y="1377"/>
                  <a:pt x="1811455" y="3814"/>
                  <a:pt x="1816847" y="8690"/>
                </a:cubicBezTo>
                <a:cubicBezTo>
                  <a:pt x="1822239" y="13566"/>
                  <a:pt x="1824935" y="19732"/>
                  <a:pt x="1824935" y="27189"/>
                </a:cubicBezTo>
                <a:cubicBezTo>
                  <a:pt x="1824935" y="34646"/>
                  <a:pt x="1822268" y="40841"/>
                  <a:pt x="1816933" y="45774"/>
                </a:cubicBezTo>
                <a:cubicBezTo>
                  <a:pt x="1811599" y="50707"/>
                  <a:pt x="1804859" y="53173"/>
                  <a:pt x="1796714" y="53173"/>
                </a:cubicBezTo>
                <a:cubicBezTo>
                  <a:pt x="1788568" y="53173"/>
                  <a:pt x="1781857" y="50650"/>
                  <a:pt x="1776580" y="45602"/>
                </a:cubicBezTo>
                <a:cubicBezTo>
                  <a:pt x="1771303" y="40554"/>
                  <a:pt x="1768664" y="34416"/>
                  <a:pt x="1768664" y="27189"/>
                </a:cubicBezTo>
                <a:cubicBezTo>
                  <a:pt x="1768664" y="19847"/>
                  <a:pt x="1771274" y="13709"/>
                  <a:pt x="1776494" y="8776"/>
                </a:cubicBezTo>
                <a:cubicBezTo>
                  <a:pt x="1781714" y="3843"/>
                  <a:pt x="1788454" y="1377"/>
                  <a:pt x="1796714" y="1377"/>
                </a:cubicBezTo>
                <a:close/>
                <a:moveTo>
                  <a:pt x="895536" y="0"/>
                </a:moveTo>
                <a:lnTo>
                  <a:pt x="943375" y="0"/>
                </a:lnTo>
                <a:lnTo>
                  <a:pt x="943375" y="267588"/>
                </a:lnTo>
                <a:lnTo>
                  <a:pt x="895536" y="267588"/>
                </a:lnTo>
                <a:lnTo>
                  <a:pt x="895536" y="240915"/>
                </a:lnTo>
                <a:lnTo>
                  <a:pt x="894676" y="240915"/>
                </a:lnTo>
                <a:cubicBezTo>
                  <a:pt x="881827" y="261680"/>
                  <a:pt x="862611" y="272062"/>
                  <a:pt x="837028" y="272062"/>
                </a:cubicBezTo>
                <a:cubicBezTo>
                  <a:pt x="814313" y="272062"/>
                  <a:pt x="796130" y="263917"/>
                  <a:pt x="782478" y="247627"/>
                </a:cubicBezTo>
                <a:cubicBezTo>
                  <a:pt x="768826" y="231336"/>
                  <a:pt x="762000" y="209195"/>
                  <a:pt x="762000" y="181203"/>
                </a:cubicBezTo>
                <a:cubicBezTo>
                  <a:pt x="762000" y="151490"/>
                  <a:pt x="769629" y="127599"/>
                  <a:pt x="784887" y="109530"/>
                </a:cubicBezTo>
                <a:cubicBezTo>
                  <a:pt x="800145" y="91462"/>
                  <a:pt x="819992" y="82427"/>
                  <a:pt x="844428" y="82427"/>
                </a:cubicBezTo>
                <a:cubicBezTo>
                  <a:pt x="868175" y="82427"/>
                  <a:pt x="884924" y="91204"/>
                  <a:pt x="894676" y="108756"/>
                </a:cubicBezTo>
                <a:lnTo>
                  <a:pt x="895536" y="108756"/>
                </a:lnTo>
                <a:close/>
                <a:moveTo>
                  <a:pt x="238925" y="0"/>
                </a:moveTo>
                <a:lnTo>
                  <a:pt x="286764" y="0"/>
                </a:lnTo>
                <a:lnTo>
                  <a:pt x="286764" y="267588"/>
                </a:lnTo>
                <a:lnTo>
                  <a:pt x="238925" y="2675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196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14">
            <a:extLst>
              <a:ext uri="{FF2B5EF4-FFF2-40B4-BE49-F238E27FC236}">
                <a16:creationId xmlns:a16="http://schemas.microsoft.com/office/drawing/2014/main" id="{CE951AAE-EA33-4A2D-AD5B-6F606DD79A0C}"/>
              </a:ext>
            </a:extLst>
          </p:cNvPr>
          <p:cNvGrpSpPr/>
          <p:nvPr/>
        </p:nvGrpSpPr>
        <p:grpSpPr>
          <a:xfrm>
            <a:off x="3178119" y="476250"/>
            <a:ext cx="8841161" cy="6024908"/>
            <a:chOff x="2444748" y="555045"/>
            <a:chExt cx="7282048" cy="4962431"/>
          </a:xfrm>
        </p:grpSpPr>
        <p:sp>
          <p:nvSpPr>
            <p:cNvPr id="27" name="Freeform: Shape 19">
              <a:extLst>
                <a:ext uri="{FF2B5EF4-FFF2-40B4-BE49-F238E27FC236}">
                  <a16:creationId xmlns:a16="http://schemas.microsoft.com/office/drawing/2014/main" id="{BD078A0F-0761-4149-8D3F-55BCFAD93EA5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0">
              <a:extLst>
                <a:ext uri="{FF2B5EF4-FFF2-40B4-BE49-F238E27FC236}">
                  <a16:creationId xmlns:a16="http://schemas.microsoft.com/office/drawing/2014/main" id="{F0522AF8-7844-448A-A25F-B9248C35D93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4A22FC98-E76A-47CB-8853-1CBABBFDECB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D103B31F-FD8D-423F-97C0-B627AB05D5C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43891A8F-F020-41AB-BF08-57B8E26D867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25">
              <a:extLst>
                <a:ext uri="{FF2B5EF4-FFF2-40B4-BE49-F238E27FC236}">
                  <a16:creationId xmlns:a16="http://schemas.microsoft.com/office/drawing/2014/main" id="{0C4887C3-2BDD-4ADC-A8A4-EAE49E9D07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44BCCA62-17F4-453A-BE5A-AAFCFFD5B71B}"/>
              </a:ext>
            </a:extLst>
          </p:cNvPr>
          <p:cNvSpPr/>
          <p:nvPr/>
        </p:nvSpPr>
        <p:spPr>
          <a:xfrm>
            <a:off x="-18967" y="476250"/>
            <a:ext cx="2864923" cy="915670"/>
          </a:xfrm>
          <a:custGeom>
            <a:avLst/>
            <a:gdLst/>
            <a:ahLst/>
            <a:cxnLst/>
            <a:rect l="l" t="t" r="r" b="b"/>
            <a:pathLst>
              <a:path w="2864923" h="915670">
                <a:moveTo>
                  <a:pt x="634246" y="503501"/>
                </a:moveTo>
                <a:cubicBezTo>
                  <a:pt x="640952" y="503501"/>
                  <a:pt x="647505" y="504060"/>
                  <a:pt x="653906" y="505178"/>
                </a:cubicBezTo>
                <a:cubicBezTo>
                  <a:pt x="660307" y="506295"/>
                  <a:pt x="665996" y="507870"/>
                  <a:pt x="670975" y="509902"/>
                </a:cubicBezTo>
                <a:cubicBezTo>
                  <a:pt x="675953" y="511934"/>
                  <a:pt x="679966" y="514372"/>
                  <a:pt x="683014" y="517217"/>
                </a:cubicBezTo>
                <a:cubicBezTo>
                  <a:pt x="686062" y="520062"/>
                  <a:pt x="687586" y="523212"/>
                  <a:pt x="687586" y="526666"/>
                </a:cubicBezTo>
                <a:lnTo>
                  <a:pt x="687586" y="530933"/>
                </a:lnTo>
                <a:cubicBezTo>
                  <a:pt x="687586" y="534388"/>
                  <a:pt x="686062" y="537537"/>
                  <a:pt x="683014" y="540382"/>
                </a:cubicBezTo>
                <a:cubicBezTo>
                  <a:pt x="679966" y="543227"/>
                  <a:pt x="675953" y="545665"/>
                  <a:pt x="670975" y="547697"/>
                </a:cubicBezTo>
                <a:cubicBezTo>
                  <a:pt x="665996" y="549729"/>
                  <a:pt x="660307" y="551304"/>
                  <a:pt x="653906" y="552422"/>
                </a:cubicBezTo>
                <a:cubicBezTo>
                  <a:pt x="647505" y="553539"/>
                  <a:pt x="640952" y="554098"/>
                  <a:pt x="634246" y="554098"/>
                </a:cubicBezTo>
                <a:cubicBezTo>
                  <a:pt x="627540" y="554098"/>
                  <a:pt x="620987" y="553539"/>
                  <a:pt x="614586" y="552422"/>
                </a:cubicBezTo>
                <a:cubicBezTo>
                  <a:pt x="608186" y="551304"/>
                  <a:pt x="602496" y="549729"/>
                  <a:pt x="597518" y="547697"/>
                </a:cubicBezTo>
                <a:cubicBezTo>
                  <a:pt x="592539" y="545665"/>
                  <a:pt x="588526" y="543227"/>
                  <a:pt x="585478" y="540382"/>
                </a:cubicBezTo>
                <a:cubicBezTo>
                  <a:pt x="582430" y="537537"/>
                  <a:pt x="580906" y="534388"/>
                  <a:pt x="580906" y="530933"/>
                </a:cubicBezTo>
                <a:lnTo>
                  <a:pt x="580906" y="526666"/>
                </a:lnTo>
                <a:cubicBezTo>
                  <a:pt x="580906" y="523212"/>
                  <a:pt x="582430" y="520062"/>
                  <a:pt x="585478" y="517217"/>
                </a:cubicBezTo>
                <a:cubicBezTo>
                  <a:pt x="588526" y="514372"/>
                  <a:pt x="592539" y="511934"/>
                  <a:pt x="597518" y="509902"/>
                </a:cubicBezTo>
                <a:cubicBezTo>
                  <a:pt x="602496" y="507870"/>
                  <a:pt x="608186" y="506295"/>
                  <a:pt x="614586" y="505178"/>
                </a:cubicBezTo>
                <a:cubicBezTo>
                  <a:pt x="620987" y="504060"/>
                  <a:pt x="627540" y="503501"/>
                  <a:pt x="634246" y="503501"/>
                </a:cubicBezTo>
                <a:close/>
                <a:moveTo>
                  <a:pt x="634246" y="472412"/>
                </a:moveTo>
                <a:cubicBezTo>
                  <a:pt x="621851" y="472412"/>
                  <a:pt x="610116" y="473478"/>
                  <a:pt x="599042" y="475612"/>
                </a:cubicBezTo>
                <a:cubicBezTo>
                  <a:pt x="587967" y="477746"/>
                  <a:pt x="578264" y="480946"/>
                  <a:pt x="569933" y="485213"/>
                </a:cubicBezTo>
                <a:cubicBezTo>
                  <a:pt x="561602" y="489480"/>
                  <a:pt x="554998" y="494865"/>
                  <a:pt x="550121" y="501368"/>
                </a:cubicBezTo>
                <a:cubicBezTo>
                  <a:pt x="545244" y="507870"/>
                  <a:pt x="542806" y="515490"/>
                  <a:pt x="542806" y="524228"/>
                </a:cubicBezTo>
                <a:lnTo>
                  <a:pt x="542806" y="533372"/>
                </a:lnTo>
                <a:cubicBezTo>
                  <a:pt x="542806" y="542109"/>
                  <a:pt x="545244" y="549729"/>
                  <a:pt x="550121" y="556232"/>
                </a:cubicBezTo>
                <a:cubicBezTo>
                  <a:pt x="554998" y="562734"/>
                  <a:pt x="561602" y="568119"/>
                  <a:pt x="569933" y="572386"/>
                </a:cubicBezTo>
                <a:cubicBezTo>
                  <a:pt x="578264" y="576653"/>
                  <a:pt x="587967" y="579854"/>
                  <a:pt x="599042" y="581987"/>
                </a:cubicBezTo>
                <a:cubicBezTo>
                  <a:pt x="610116" y="584121"/>
                  <a:pt x="621851" y="585188"/>
                  <a:pt x="634246" y="585188"/>
                </a:cubicBezTo>
                <a:cubicBezTo>
                  <a:pt x="646641" y="585188"/>
                  <a:pt x="658376" y="584121"/>
                  <a:pt x="669451" y="581987"/>
                </a:cubicBezTo>
                <a:cubicBezTo>
                  <a:pt x="680525" y="579854"/>
                  <a:pt x="690228" y="576653"/>
                  <a:pt x="698559" y="572386"/>
                </a:cubicBezTo>
                <a:cubicBezTo>
                  <a:pt x="706890" y="568119"/>
                  <a:pt x="713494" y="562734"/>
                  <a:pt x="718371" y="556232"/>
                </a:cubicBezTo>
                <a:cubicBezTo>
                  <a:pt x="723248" y="549729"/>
                  <a:pt x="725686" y="542109"/>
                  <a:pt x="725686" y="533372"/>
                </a:cubicBezTo>
                <a:lnTo>
                  <a:pt x="725686" y="524228"/>
                </a:lnTo>
                <a:cubicBezTo>
                  <a:pt x="725686" y="515490"/>
                  <a:pt x="723248" y="507870"/>
                  <a:pt x="718371" y="501368"/>
                </a:cubicBezTo>
                <a:cubicBezTo>
                  <a:pt x="713494" y="494865"/>
                  <a:pt x="706890" y="489480"/>
                  <a:pt x="698559" y="485213"/>
                </a:cubicBezTo>
                <a:cubicBezTo>
                  <a:pt x="690228" y="480946"/>
                  <a:pt x="680525" y="477746"/>
                  <a:pt x="669451" y="475612"/>
                </a:cubicBezTo>
                <a:cubicBezTo>
                  <a:pt x="658376" y="473478"/>
                  <a:pt x="646641" y="472412"/>
                  <a:pt x="634246" y="472412"/>
                </a:cubicBezTo>
                <a:close/>
                <a:moveTo>
                  <a:pt x="1465359" y="449552"/>
                </a:moveTo>
                <a:lnTo>
                  <a:pt x="1465359" y="479727"/>
                </a:lnTo>
                <a:lnTo>
                  <a:pt x="1607396" y="479727"/>
                </a:lnTo>
                <a:lnTo>
                  <a:pt x="1607396" y="499844"/>
                </a:lnTo>
                <a:lnTo>
                  <a:pt x="1466884" y="499844"/>
                </a:lnTo>
                <a:lnTo>
                  <a:pt x="1466884" y="579701"/>
                </a:lnTo>
                <a:lnTo>
                  <a:pt x="1653116" y="579701"/>
                </a:lnTo>
                <a:lnTo>
                  <a:pt x="1653116" y="549221"/>
                </a:lnTo>
                <a:lnTo>
                  <a:pt x="1504069" y="549221"/>
                </a:lnTo>
                <a:lnTo>
                  <a:pt x="1504069" y="528800"/>
                </a:lnTo>
                <a:lnTo>
                  <a:pt x="1644582" y="528800"/>
                </a:lnTo>
                <a:lnTo>
                  <a:pt x="1644582" y="449552"/>
                </a:lnTo>
                <a:close/>
                <a:moveTo>
                  <a:pt x="2047451" y="427911"/>
                </a:moveTo>
                <a:lnTo>
                  <a:pt x="2047451" y="459610"/>
                </a:lnTo>
                <a:lnTo>
                  <a:pt x="2158094" y="459610"/>
                </a:lnTo>
                <a:lnTo>
                  <a:pt x="2158094" y="487652"/>
                </a:lnTo>
                <a:lnTo>
                  <a:pt x="2081284" y="487652"/>
                </a:lnTo>
                <a:lnTo>
                  <a:pt x="2081284" y="519351"/>
                </a:lnTo>
                <a:lnTo>
                  <a:pt x="2233684" y="519351"/>
                </a:lnTo>
                <a:lnTo>
                  <a:pt x="2233684" y="580311"/>
                </a:lnTo>
                <a:lnTo>
                  <a:pt x="2272089" y="580311"/>
                </a:lnTo>
                <a:lnTo>
                  <a:pt x="2272089" y="487652"/>
                </a:lnTo>
                <a:lnTo>
                  <a:pt x="2196499" y="487652"/>
                </a:lnTo>
                <a:lnTo>
                  <a:pt x="2196499" y="459610"/>
                </a:lnTo>
                <a:lnTo>
                  <a:pt x="2307141" y="459610"/>
                </a:lnTo>
                <a:lnTo>
                  <a:pt x="2307141" y="427911"/>
                </a:lnTo>
                <a:close/>
                <a:moveTo>
                  <a:pt x="605595" y="406575"/>
                </a:moveTo>
                <a:cubicBezTo>
                  <a:pt x="614332" y="407794"/>
                  <a:pt x="623883" y="408404"/>
                  <a:pt x="634246" y="408404"/>
                </a:cubicBezTo>
                <a:cubicBezTo>
                  <a:pt x="644406" y="408404"/>
                  <a:pt x="653957" y="407794"/>
                  <a:pt x="662897" y="406575"/>
                </a:cubicBezTo>
                <a:lnTo>
                  <a:pt x="662897" y="429130"/>
                </a:lnTo>
                <a:lnTo>
                  <a:pt x="605595" y="429130"/>
                </a:lnTo>
                <a:close/>
                <a:moveTo>
                  <a:pt x="1234245" y="347748"/>
                </a:moveTo>
                <a:lnTo>
                  <a:pt x="1292157" y="347748"/>
                </a:lnTo>
                <a:lnTo>
                  <a:pt x="1292157" y="428520"/>
                </a:lnTo>
                <a:lnTo>
                  <a:pt x="1234245" y="428520"/>
                </a:lnTo>
                <a:close/>
                <a:moveTo>
                  <a:pt x="634246" y="326412"/>
                </a:moveTo>
                <a:cubicBezTo>
                  <a:pt x="641968" y="326412"/>
                  <a:pt x="649181" y="326971"/>
                  <a:pt x="655887" y="328089"/>
                </a:cubicBezTo>
                <a:cubicBezTo>
                  <a:pt x="662593" y="329206"/>
                  <a:pt x="668384" y="330832"/>
                  <a:pt x="673261" y="332966"/>
                </a:cubicBezTo>
                <a:cubicBezTo>
                  <a:pt x="678137" y="335099"/>
                  <a:pt x="681998" y="337588"/>
                  <a:pt x="684843" y="340433"/>
                </a:cubicBezTo>
                <a:cubicBezTo>
                  <a:pt x="687688" y="343278"/>
                  <a:pt x="689110" y="346326"/>
                  <a:pt x="689110" y="349577"/>
                </a:cubicBezTo>
                <a:lnTo>
                  <a:pt x="689110" y="354454"/>
                </a:lnTo>
                <a:cubicBezTo>
                  <a:pt x="689110" y="357908"/>
                  <a:pt x="687688" y="361007"/>
                  <a:pt x="684843" y="363750"/>
                </a:cubicBezTo>
                <a:cubicBezTo>
                  <a:pt x="681998" y="366494"/>
                  <a:pt x="678137" y="368932"/>
                  <a:pt x="673261" y="371066"/>
                </a:cubicBezTo>
                <a:cubicBezTo>
                  <a:pt x="668384" y="373199"/>
                  <a:pt x="662593" y="374825"/>
                  <a:pt x="655887" y="375942"/>
                </a:cubicBezTo>
                <a:cubicBezTo>
                  <a:pt x="649181" y="377060"/>
                  <a:pt x="641968" y="377619"/>
                  <a:pt x="634246" y="377619"/>
                </a:cubicBezTo>
                <a:cubicBezTo>
                  <a:pt x="626525" y="377619"/>
                  <a:pt x="619311" y="377060"/>
                  <a:pt x="612605" y="375942"/>
                </a:cubicBezTo>
                <a:cubicBezTo>
                  <a:pt x="605900" y="374825"/>
                  <a:pt x="600109" y="373199"/>
                  <a:pt x="595232" y="371066"/>
                </a:cubicBezTo>
                <a:cubicBezTo>
                  <a:pt x="590355" y="368932"/>
                  <a:pt x="586494" y="366494"/>
                  <a:pt x="583649" y="363750"/>
                </a:cubicBezTo>
                <a:cubicBezTo>
                  <a:pt x="580805" y="361007"/>
                  <a:pt x="579382" y="357908"/>
                  <a:pt x="579382" y="354454"/>
                </a:cubicBezTo>
                <a:lnTo>
                  <a:pt x="579382" y="349577"/>
                </a:lnTo>
                <a:cubicBezTo>
                  <a:pt x="579382" y="346326"/>
                  <a:pt x="580805" y="343278"/>
                  <a:pt x="583649" y="340433"/>
                </a:cubicBezTo>
                <a:cubicBezTo>
                  <a:pt x="586494" y="337588"/>
                  <a:pt x="590355" y="335099"/>
                  <a:pt x="595232" y="332966"/>
                </a:cubicBezTo>
                <a:cubicBezTo>
                  <a:pt x="600109" y="330832"/>
                  <a:pt x="605900" y="329206"/>
                  <a:pt x="612605" y="328089"/>
                </a:cubicBezTo>
                <a:cubicBezTo>
                  <a:pt x="619311" y="326971"/>
                  <a:pt x="626525" y="326412"/>
                  <a:pt x="634246" y="326412"/>
                </a:cubicBezTo>
                <a:close/>
                <a:moveTo>
                  <a:pt x="789161" y="317878"/>
                </a:moveTo>
                <a:lnTo>
                  <a:pt x="789161" y="350796"/>
                </a:lnTo>
                <a:lnTo>
                  <a:pt x="846158" y="350796"/>
                </a:lnTo>
                <a:lnTo>
                  <a:pt x="846158" y="382191"/>
                </a:lnTo>
                <a:cubicBezTo>
                  <a:pt x="846158" y="388490"/>
                  <a:pt x="845803" y="394129"/>
                  <a:pt x="845092" y="399107"/>
                </a:cubicBezTo>
                <a:cubicBezTo>
                  <a:pt x="844380" y="404086"/>
                  <a:pt x="843110" y="408810"/>
                  <a:pt x="841281" y="413280"/>
                </a:cubicBezTo>
                <a:cubicBezTo>
                  <a:pt x="839453" y="417751"/>
                  <a:pt x="837014" y="422120"/>
                  <a:pt x="833966" y="426387"/>
                </a:cubicBezTo>
                <a:cubicBezTo>
                  <a:pt x="830918" y="430654"/>
                  <a:pt x="827159" y="435328"/>
                  <a:pt x="822689" y="440408"/>
                </a:cubicBezTo>
                <a:cubicBezTo>
                  <a:pt x="809278" y="455038"/>
                  <a:pt x="794241" y="469770"/>
                  <a:pt x="777578" y="484604"/>
                </a:cubicBezTo>
                <a:lnTo>
                  <a:pt x="802877" y="510512"/>
                </a:lnTo>
                <a:cubicBezTo>
                  <a:pt x="811411" y="502790"/>
                  <a:pt x="818726" y="495830"/>
                  <a:pt x="824822" y="489633"/>
                </a:cubicBezTo>
                <a:cubicBezTo>
                  <a:pt x="830918" y="483435"/>
                  <a:pt x="836811" y="477390"/>
                  <a:pt x="842501" y="471497"/>
                </a:cubicBezTo>
                <a:cubicBezTo>
                  <a:pt x="847581" y="466214"/>
                  <a:pt x="852356" y="460931"/>
                  <a:pt x="856826" y="455648"/>
                </a:cubicBezTo>
                <a:cubicBezTo>
                  <a:pt x="861297" y="450364"/>
                  <a:pt x="864243" y="446300"/>
                  <a:pt x="865665" y="443456"/>
                </a:cubicBezTo>
                <a:lnTo>
                  <a:pt x="866275" y="443456"/>
                </a:lnTo>
                <a:cubicBezTo>
                  <a:pt x="867291" y="445894"/>
                  <a:pt x="869831" y="449501"/>
                  <a:pt x="873895" y="454276"/>
                </a:cubicBezTo>
                <a:cubicBezTo>
                  <a:pt x="877959" y="459051"/>
                  <a:pt x="882937" y="464385"/>
                  <a:pt x="888830" y="470278"/>
                </a:cubicBezTo>
                <a:cubicBezTo>
                  <a:pt x="894520" y="476171"/>
                  <a:pt x="900616" y="482318"/>
                  <a:pt x="907118" y="488718"/>
                </a:cubicBezTo>
                <a:cubicBezTo>
                  <a:pt x="913621" y="495119"/>
                  <a:pt x="920123" y="501368"/>
                  <a:pt x="926626" y="507464"/>
                </a:cubicBezTo>
                <a:lnTo>
                  <a:pt x="951314" y="481860"/>
                </a:lnTo>
                <a:cubicBezTo>
                  <a:pt x="943593" y="474952"/>
                  <a:pt x="935922" y="467738"/>
                  <a:pt x="928302" y="460220"/>
                </a:cubicBezTo>
                <a:cubicBezTo>
                  <a:pt x="920682" y="452701"/>
                  <a:pt x="913621" y="445386"/>
                  <a:pt x="907118" y="438274"/>
                </a:cubicBezTo>
                <a:cubicBezTo>
                  <a:pt x="902445" y="433397"/>
                  <a:pt x="898685" y="428825"/>
                  <a:pt x="895841" y="424558"/>
                </a:cubicBezTo>
                <a:cubicBezTo>
                  <a:pt x="892996" y="420291"/>
                  <a:pt x="890812" y="416024"/>
                  <a:pt x="889288" y="411756"/>
                </a:cubicBezTo>
                <a:cubicBezTo>
                  <a:pt x="887764" y="407489"/>
                  <a:pt x="886697" y="402968"/>
                  <a:pt x="886087" y="398193"/>
                </a:cubicBezTo>
                <a:cubicBezTo>
                  <a:pt x="885477" y="393418"/>
                  <a:pt x="885173" y="388084"/>
                  <a:pt x="885173" y="382191"/>
                </a:cubicBezTo>
                <a:lnTo>
                  <a:pt x="885173" y="350796"/>
                </a:lnTo>
                <a:lnTo>
                  <a:pt x="939732" y="350796"/>
                </a:lnTo>
                <a:lnTo>
                  <a:pt x="939732" y="317878"/>
                </a:lnTo>
                <a:close/>
                <a:moveTo>
                  <a:pt x="1161398" y="315744"/>
                </a:moveTo>
                <a:lnTo>
                  <a:pt x="1161398" y="347748"/>
                </a:lnTo>
                <a:lnTo>
                  <a:pt x="1195840" y="347748"/>
                </a:lnTo>
                <a:lnTo>
                  <a:pt x="1195840" y="428520"/>
                </a:lnTo>
                <a:lnTo>
                  <a:pt x="1159569" y="428520"/>
                </a:lnTo>
                <a:lnTo>
                  <a:pt x="1159569" y="460524"/>
                </a:lnTo>
                <a:lnTo>
                  <a:pt x="1243694" y="460524"/>
                </a:lnTo>
                <a:lnTo>
                  <a:pt x="1243694" y="508683"/>
                </a:lnTo>
                <a:lnTo>
                  <a:pt x="1133051" y="508683"/>
                </a:lnTo>
                <a:lnTo>
                  <a:pt x="1133051" y="540992"/>
                </a:lnTo>
                <a:lnTo>
                  <a:pt x="1392741" y="540992"/>
                </a:lnTo>
                <a:lnTo>
                  <a:pt x="1392741" y="508683"/>
                </a:lnTo>
                <a:lnTo>
                  <a:pt x="1282099" y="508683"/>
                </a:lnTo>
                <a:lnTo>
                  <a:pt x="1282099" y="460524"/>
                </a:lnTo>
                <a:lnTo>
                  <a:pt x="1366223" y="460524"/>
                </a:lnTo>
                <a:lnTo>
                  <a:pt x="1366223" y="428520"/>
                </a:lnTo>
                <a:lnTo>
                  <a:pt x="1330562" y="428520"/>
                </a:lnTo>
                <a:lnTo>
                  <a:pt x="1330562" y="347748"/>
                </a:lnTo>
                <a:lnTo>
                  <a:pt x="1363785" y="347748"/>
                </a:lnTo>
                <a:lnTo>
                  <a:pt x="1363785" y="315744"/>
                </a:lnTo>
                <a:close/>
                <a:moveTo>
                  <a:pt x="292794" y="313306"/>
                </a:moveTo>
                <a:lnTo>
                  <a:pt x="292794" y="378533"/>
                </a:lnTo>
                <a:cubicBezTo>
                  <a:pt x="292794" y="384832"/>
                  <a:pt x="292388" y="390522"/>
                  <a:pt x="291575" y="395602"/>
                </a:cubicBezTo>
                <a:cubicBezTo>
                  <a:pt x="290762" y="400682"/>
                  <a:pt x="289441" y="405559"/>
                  <a:pt x="287612" y="410232"/>
                </a:cubicBezTo>
                <a:cubicBezTo>
                  <a:pt x="285784" y="414906"/>
                  <a:pt x="283396" y="419478"/>
                  <a:pt x="280450" y="423948"/>
                </a:cubicBezTo>
                <a:cubicBezTo>
                  <a:pt x="277503" y="428419"/>
                  <a:pt x="273795" y="433092"/>
                  <a:pt x="269324" y="437969"/>
                </a:cubicBezTo>
                <a:cubicBezTo>
                  <a:pt x="256116" y="452396"/>
                  <a:pt x="240876" y="467332"/>
                  <a:pt x="223604" y="482775"/>
                </a:cubicBezTo>
                <a:lnTo>
                  <a:pt x="248903" y="508988"/>
                </a:lnTo>
                <a:cubicBezTo>
                  <a:pt x="257640" y="500860"/>
                  <a:pt x="265159" y="493697"/>
                  <a:pt x="271458" y="487499"/>
                </a:cubicBezTo>
                <a:cubicBezTo>
                  <a:pt x="277757" y="481302"/>
                  <a:pt x="283752" y="475256"/>
                  <a:pt x="289441" y="469364"/>
                </a:cubicBezTo>
                <a:cubicBezTo>
                  <a:pt x="294521" y="464080"/>
                  <a:pt x="299347" y="458746"/>
                  <a:pt x="303919" y="453362"/>
                </a:cubicBezTo>
                <a:cubicBezTo>
                  <a:pt x="308491" y="447977"/>
                  <a:pt x="311285" y="443862"/>
                  <a:pt x="312301" y="441017"/>
                </a:cubicBezTo>
                <a:lnTo>
                  <a:pt x="312911" y="441017"/>
                </a:lnTo>
                <a:cubicBezTo>
                  <a:pt x="313927" y="443659"/>
                  <a:pt x="316467" y="447367"/>
                  <a:pt x="320531" y="452142"/>
                </a:cubicBezTo>
                <a:cubicBezTo>
                  <a:pt x="324595" y="456918"/>
                  <a:pt x="329573" y="462252"/>
                  <a:pt x="335466" y="468144"/>
                </a:cubicBezTo>
                <a:cubicBezTo>
                  <a:pt x="341156" y="474037"/>
                  <a:pt x="347252" y="480184"/>
                  <a:pt x="353754" y="486585"/>
                </a:cubicBezTo>
                <a:cubicBezTo>
                  <a:pt x="360256" y="492986"/>
                  <a:pt x="366962" y="499437"/>
                  <a:pt x="373871" y="505940"/>
                </a:cubicBezTo>
                <a:lnTo>
                  <a:pt x="398560" y="480032"/>
                </a:lnTo>
                <a:cubicBezTo>
                  <a:pt x="390635" y="472920"/>
                  <a:pt x="382812" y="465554"/>
                  <a:pt x="375090" y="457934"/>
                </a:cubicBezTo>
                <a:cubicBezTo>
                  <a:pt x="367368" y="450314"/>
                  <a:pt x="360256" y="442948"/>
                  <a:pt x="353754" y="435836"/>
                </a:cubicBezTo>
                <a:cubicBezTo>
                  <a:pt x="349080" y="430959"/>
                  <a:pt x="345372" y="426336"/>
                  <a:pt x="342629" y="421967"/>
                </a:cubicBezTo>
                <a:cubicBezTo>
                  <a:pt x="339886" y="417598"/>
                  <a:pt x="337701" y="413230"/>
                  <a:pt x="336076" y="408861"/>
                </a:cubicBezTo>
                <a:cubicBezTo>
                  <a:pt x="334450" y="404492"/>
                  <a:pt x="333383" y="399869"/>
                  <a:pt x="332875" y="394992"/>
                </a:cubicBezTo>
                <a:cubicBezTo>
                  <a:pt x="332367" y="390116"/>
                  <a:pt x="332113" y="384629"/>
                  <a:pt x="332113" y="378533"/>
                </a:cubicBezTo>
                <a:lnTo>
                  <a:pt x="332113" y="313306"/>
                </a:lnTo>
                <a:close/>
                <a:moveTo>
                  <a:pt x="1803230" y="309648"/>
                </a:moveTo>
                <a:lnTo>
                  <a:pt x="1803230" y="342872"/>
                </a:lnTo>
                <a:lnTo>
                  <a:pt x="1955325" y="342872"/>
                </a:lnTo>
                <a:lnTo>
                  <a:pt x="1955325" y="355368"/>
                </a:lnTo>
                <a:cubicBezTo>
                  <a:pt x="1955325" y="369389"/>
                  <a:pt x="1954767" y="382851"/>
                  <a:pt x="1953649" y="395754"/>
                </a:cubicBezTo>
                <a:cubicBezTo>
                  <a:pt x="1952531" y="408658"/>
                  <a:pt x="1950347" y="422221"/>
                  <a:pt x="1947096" y="436445"/>
                </a:cubicBezTo>
                <a:lnTo>
                  <a:pt x="1771226" y="436445"/>
                </a:lnTo>
                <a:lnTo>
                  <a:pt x="1771226" y="469059"/>
                </a:lnTo>
                <a:lnTo>
                  <a:pt x="1881564" y="469059"/>
                </a:lnTo>
                <a:lnTo>
                  <a:pt x="1881564" y="576653"/>
                </a:lnTo>
                <a:lnTo>
                  <a:pt x="1920273" y="576653"/>
                </a:lnTo>
                <a:lnTo>
                  <a:pt x="1920273" y="469059"/>
                </a:lnTo>
                <a:lnTo>
                  <a:pt x="2030916" y="469059"/>
                </a:lnTo>
                <a:lnTo>
                  <a:pt x="2030916" y="436445"/>
                </a:lnTo>
                <a:lnTo>
                  <a:pt x="1985805" y="436445"/>
                </a:lnTo>
                <a:cubicBezTo>
                  <a:pt x="1988447" y="424253"/>
                  <a:pt x="1990428" y="410486"/>
                  <a:pt x="1991749" y="395145"/>
                </a:cubicBezTo>
                <a:cubicBezTo>
                  <a:pt x="1993070" y="379803"/>
                  <a:pt x="1993730" y="364208"/>
                  <a:pt x="1993730" y="348358"/>
                </a:cubicBezTo>
                <a:lnTo>
                  <a:pt x="1993730" y="309648"/>
                </a:lnTo>
                <a:close/>
                <a:moveTo>
                  <a:pt x="1421163" y="302028"/>
                </a:moveTo>
                <a:lnTo>
                  <a:pt x="1421163" y="432178"/>
                </a:lnTo>
                <a:cubicBezTo>
                  <a:pt x="1440264" y="432178"/>
                  <a:pt x="1457384" y="432127"/>
                  <a:pt x="1472522" y="432026"/>
                </a:cubicBezTo>
                <a:cubicBezTo>
                  <a:pt x="1487661" y="431924"/>
                  <a:pt x="1501427" y="431721"/>
                  <a:pt x="1513823" y="431416"/>
                </a:cubicBezTo>
                <a:cubicBezTo>
                  <a:pt x="1526218" y="431111"/>
                  <a:pt x="1537445" y="430654"/>
                  <a:pt x="1547503" y="430044"/>
                </a:cubicBezTo>
                <a:cubicBezTo>
                  <a:pt x="1557561" y="429435"/>
                  <a:pt x="1566959" y="428622"/>
                  <a:pt x="1575697" y="427606"/>
                </a:cubicBezTo>
                <a:lnTo>
                  <a:pt x="1572344" y="397431"/>
                </a:lnTo>
                <a:cubicBezTo>
                  <a:pt x="1553650" y="399260"/>
                  <a:pt x="1535209" y="400428"/>
                  <a:pt x="1517023" y="400936"/>
                </a:cubicBezTo>
                <a:cubicBezTo>
                  <a:pt x="1498837" y="401444"/>
                  <a:pt x="1479380" y="401698"/>
                  <a:pt x="1458654" y="401698"/>
                </a:cubicBezTo>
                <a:lnTo>
                  <a:pt x="1458654" y="382191"/>
                </a:lnTo>
                <a:lnTo>
                  <a:pt x="1546741" y="382191"/>
                </a:lnTo>
                <a:lnTo>
                  <a:pt x="1546741" y="351711"/>
                </a:lnTo>
                <a:lnTo>
                  <a:pt x="1458654" y="351711"/>
                </a:lnTo>
                <a:lnTo>
                  <a:pt x="1458654" y="332508"/>
                </a:lnTo>
                <a:lnTo>
                  <a:pt x="1553142" y="332508"/>
                </a:lnTo>
                <a:lnTo>
                  <a:pt x="1553142" y="302028"/>
                </a:lnTo>
                <a:close/>
                <a:moveTo>
                  <a:pt x="634246" y="295628"/>
                </a:moveTo>
                <a:cubicBezTo>
                  <a:pt x="620632" y="295628"/>
                  <a:pt x="608135" y="296796"/>
                  <a:pt x="596756" y="299133"/>
                </a:cubicBezTo>
                <a:cubicBezTo>
                  <a:pt x="585377" y="301470"/>
                  <a:pt x="575572" y="304822"/>
                  <a:pt x="567343" y="309191"/>
                </a:cubicBezTo>
                <a:cubicBezTo>
                  <a:pt x="559113" y="313560"/>
                  <a:pt x="552712" y="319046"/>
                  <a:pt x="548140" y="325650"/>
                </a:cubicBezTo>
                <a:cubicBezTo>
                  <a:pt x="543568" y="332254"/>
                  <a:pt x="541282" y="339824"/>
                  <a:pt x="541282" y="348358"/>
                </a:cubicBezTo>
                <a:lnTo>
                  <a:pt x="541282" y="355673"/>
                </a:lnTo>
                <a:cubicBezTo>
                  <a:pt x="541282" y="364208"/>
                  <a:pt x="543568" y="371777"/>
                  <a:pt x="548140" y="378381"/>
                </a:cubicBezTo>
                <a:cubicBezTo>
                  <a:pt x="552712" y="384985"/>
                  <a:pt x="559164" y="390522"/>
                  <a:pt x="567495" y="394992"/>
                </a:cubicBezTo>
                <a:lnTo>
                  <a:pt x="567495" y="429130"/>
                </a:lnTo>
                <a:lnTo>
                  <a:pt x="504401" y="429130"/>
                </a:lnTo>
                <a:lnTo>
                  <a:pt x="504401" y="460524"/>
                </a:lnTo>
                <a:lnTo>
                  <a:pt x="764091" y="460524"/>
                </a:lnTo>
                <a:lnTo>
                  <a:pt x="764091" y="429130"/>
                </a:lnTo>
                <a:lnTo>
                  <a:pt x="700997" y="429130"/>
                </a:lnTo>
                <a:lnTo>
                  <a:pt x="700997" y="394992"/>
                </a:lnTo>
                <a:cubicBezTo>
                  <a:pt x="709328" y="390522"/>
                  <a:pt x="715780" y="384985"/>
                  <a:pt x="720352" y="378381"/>
                </a:cubicBezTo>
                <a:cubicBezTo>
                  <a:pt x="724924" y="371777"/>
                  <a:pt x="727210" y="364208"/>
                  <a:pt x="727210" y="355673"/>
                </a:cubicBezTo>
                <a:lnTo>
                  <a:pt x="727210" y="348358"/>
                </a:lnTo>
                <a:cubicBezTo>
                  <a:pt x="727210" y="339824"/>
                  <a:pt x="724924" y="332254"/>
                  <a:pt x="720352" y="325650"/>
                </a:cubicBezTo>
                <a:cubicBezTo>
                  <a:pt x="715780" y="319046"/>
                  <a:pt x="709379" y="313560"/>
                  <a:pt x="701150" y="309191"/>
                </a:cubicBezTo>
                <a:cubicBezTo>
                  <a:pt x="692920" y="304822"/>
                  <a:pt x="683116" y="301470"/>
                  <a:pt x="671736" y="299133"/>
                </a:cubicBezTo>
                <a:cubicBezTo>
                  <a:pt x="660357" y="296796"/>
                  <a:pt x="647860" y="295628"/>
                  <a:pt x="634246" y="295628"/>
                </a:cubicBezTo>
                <a:close/>
                <a:moveTo>
                  <a:pt x="1606177" y="293189"/>
                </a:moveTo>
                <a:lnTo>
                  <a:pt x="1606177" y="348358"/>
                </a:lnTo>
                <a:lnTo>
                  <a:pt x="1561981" y="348358"/>
                </a:lnTo>
                <a:lnTo>
                  <a:pt x="1561981" y="379143"/>
                </a:lnTo>
                <a:lnTo>
                  <a:pt x="1606177" y="379143"/>
                </a:lnTo>
                <a:lnTo>
                  <a:pt x="1606177" y="436750"/>
                </a:lnTo>
                <a:lnTo>
                  <a:pt x="1644582" y="436750"/>
                </a:lnTo>
                <a:lnTo>
                  <a:pt x="1644582" y="293189"/>
                </a:lnTo>
                <a:close/>
                <a:moveTo>
                  <a:pt x="966859" y="293189"/>
                </a:moveTo>
                <a:lnTo>
                  <a:pt x="966859" y="576653"/>
                </a:lnTo>
                <a:lnTo>
                  <a:pt x="1005569" y="576653"/>
                </a:lnTo>
                <a:lnTo>
                  <a:pt x="1005569" y="428520"/>
                </a:lnTo>
                <a:lnTo>
                  <a:pt x="1044583" y="428520"/>
                </a:lnTo>
                <a:lnTo>
                  <a:pt x="1044583" y="394992"/>
                </a:lnTo>
                <a:lnTo>
                  <a:pt x="1005569" y="394992"/>
                </a:lnTo>
                <a:lnTo>
                  <a:pt x="1005569" y="293189"/>
                </a:lnTo>
                <a:close/>
                <a:moveTo>
                  <a:pt x="414409" y="293189"/>
                </a:moveTo>
                <a:lnTo>
                  <a:pt x="414409" y="576653"/>
                </a:lnTo>
                <a:lnTo>
                  <a:pt x="453119" y="576653"/>
                </a:lnTo>
                <a:lnTo>
                  <a:pt x="453119" y="426692"/>
                </a:lnTo>
                <a:lnTo>
                  <a:pt x="492133" y="426692"/>
                </a:lnTo>
                <a:lnTo>
                  <a:pt x="492133" y="393164"/>
                </a:lnTo>
                <a:lnTo>
                  <a:pt x="453119" y="393164"/>
                </a:lnTo>
                <a:lnTo>
                  <a:pt x="453119" y="293189"/>
                </a:lnTo>
                <a:close/>
                <a:moveTo>
                  <a:pt x="2158094" y="286484"/>
                </a:moveTo>
                <a:lnTo>
                  <a:pt x="2158094" y="315744"/>
                </a:lnTo>
                <a:lnTo>
                  <a:pt x="2080065" y="315744"/>
                </a:lnTo>
                <a:lnTo>
                  <a:pt x="2080065" y="347139"/>
                </a:lnTo>
                <a:lnTo>
                  <a:pt x="2158094" y="347139"/>
                </a:lnTo>
                <a:lnTo>
                  <a:pt x="2158094" y="348968"/>
                </a:lnTo>
                <a:cubicBezTo>
                  <a:pt x="2158094" y="358518"/>
                  <a:pt x="2151591" y="365630"/>
                  <a:pt x="2138587" y="370304"/>
                </a:cubicBezTo>
                <a:cubicBezTo>
                  <a:pt x="2126395" y="374571"/>
                  <a:pt x="2114456" y="378279"/>
                  <a:pt x="2102772" y="381429"/>
                </a:cubicBezTo>
                <a:cubicBezTo>
                  <a:pt x="2091088" y="384578"/>
                  <a:pt x="2079963" y="387576"/>
                  <a:pt x="2069397" y="390420"/>
                </a:cubicBezTo>
                <a:lnTo>
                  <a:pt x="2079150" y="419986"/>
                </a:lnTo>
                <a:cubicBezTo>
                  <a:pt x="2090123" y="417141"/>
                  <a:pt x="2101452" y="414093"/>
                  <a:pt x="2113136" y="410842"/>
                </a:cubicBezTo>
                <a:cubicBezTo>
                  <a:pt x="2124820" y="407591"/>
                  <a:pt x="2136047" y="404238"/>
                  <a:pt x="2146816" y="400784"/>
                </a:cubicBezTo>
                <a:cubicBezTo>
                  <a:pt x="2155960" y="397939"/>
                  <a:pt x="2163123" y="395094"/>
                  <a:pt x="2168305" y="392249"/>
                </a:cubicBezTo>
                <a:cubicBezTo>
                  <a:pt x="2173486" y="389404"/>
                  <a:pt x="2176585" y="386864"/>
                  <a:pt x="2177601" y="384629"/>
                </a:cubicBezTo>
                <a:lnTo>
                  <a:pt x="2177906" y="384629"/>
                </a:lnTo>
                <a:cubicBezTo>
                  <a:pt x="2178922" y="386864"/>
                  <a:pt x="2181919" y="389354"/>
                  <a:pt x="2186897" y="392097"/>
                </a:cubicBezTo>
                <a:cubicBezTo>
                  <a:pt x="2191876" y="394840"/>
                  <a:pt x="2198937" y="397634"/>
                  <a:pt x="2208081" y="400479"/>
                </a:cubicBezTo>
                <a:cubicBezTo>
                  <a:pt x="2218444" y="403730"/>
                  <a:pt x="2229620" y="407032"/>
                  <a:pt x="2241609" y="410385"/>
                </a:cubicBezTo>
                <a:cubicBezTo>
                  <a:pt x="2253598" y="413738"/>
                  <a:pt x="2264875" y="416836"/>
                  <a:pt x="2275442" y="419681"/>
                </a:cubicBezTo>
                <a:lnTo>
                  <a:pt x="2285195" y="390420"/>
                </a:lnTo>
                <a:cubicBezTo>
                  <a:pt x="2273816" y="387576"/>
                  <a:pt x="2262386" y="384528"/>
                  <a:pt x="2250905" y="381276"/>
                </a:cubicBezTo>
                <a:cubicBezTo>
                  <a:pt x="2239424" y="378025"/>
                  <a:pt x="2227588" y="374368"/>
                  <a:pt x="2215396" y="370304"/>
                </a:cubicBezTo>
                <a:cubicBezTo>
                  <a:pt x="2209097" y="368068"/>
                  <a:pt x="2204373" y="365122"/>
                  <a:pt x="2201223" y="361464"/>
                </a:cubicBezTo>
                <a:cubicBezTo>
                  <a:pt x="2198073" y="357807"/>
                  <a:pt x="2196499" y="353641"/>
                  <a:pt x="2196499" y="348968"/>
                </a:cubicBezTo>
                <a:lnTo>
                  <a:pt x="2196499" y="347139"/>
                </a:lnTo>
                <a:lnTo>
                  <a:pt x="2274527" y="347139"/>
                </a:lnTo>
                <a:lnTo>
                  <a:pt x="2274527" y="315744"/>
                </a:lnTo>
                <a:lnTo>
                  <a:pt x="2196499" y="315744"/>
                </a:lnTo>
                <a:lnTo>
                  <a:pt x="2196499" y="286484"/>
                </a:lnTo>
                <a:close/>
                <a:moveTo>
                  <a:pt x="0" y="0"/>
                </a:moveTo>
                <a:lnTo>
                  <a:pt x="2864923" y="0"/>
                </a:lnTo>
                <a:lnTo>
                  <a:pt x="2864923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6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B5052-C728-4512-921B-C479A2F2089D}"/>
              </a:ext>
            </a:extLst>
          </p:cNvPr>
          <p:cNvSpPr txBox="1"/>
          <p:nvPr/>
        </p:nvSpPr>
        <p:spPr>
          <a:xfrm>
            <a:off x="300038" y="628650"/>
            <a:ext cx="288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CAE9B4-56FE-496F-8549-08785B2F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633537"/>
            <a:ext cx="1352550" cy="276225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16715AE-1842-4DA9-BDD7-3BB53BE56E95}"/>
              </a:ext>
            </a:extLst>
          </p:cNvPr>
          <p:cNvGrpSpPr/>
          <p:nvPr/>
        </p:nvGrpSpPr>
        <p:grpSpPr>
          <a:xfrm>
            <a:off x="3095625" y="2409764"/>
            <a:ext cx="962025" cy="1314511"/>
            <a:chOff x="2543175" y="2505014"/>
            <a:chExt cx="962025" cy="13145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BF7E95-B7CE-4519-A16F-DB22127BC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255"/>
            <a:stretch/>
          </p:blipFill>
          <p:spPr>
            <a:xfrm>
              <a:off x="2543175" y="2505014"/>
              <a:ext cx="933450" cy="103828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C83E22-E5D0-43E4-848E-1BD531FC4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3061"/>
            <a:stretch/>
          </p:blipFill>
          <p:spPr>
            <a:xfrm>
              <a:off x="2543175" y="3543300"/>
              <a:ext cx="962025" cy="2762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5B753BB-E67E-4E29-8B0D-6DC5F6729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219" y="2190081"/>
            <a:ext cx="638175" cy="12858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5741B7-E8F6-46F3-8560-8D1C8ACA0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072" y="4433887"/>
            <a:ext cx="971550" cy="238125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13" name="Elbow Connector 34">
            <a:extLst>
              <a:ext uri="{FF2B5EF4-FFF2-40B4-BE49-F238E27FC236}">
                <a16:creationId xmlns:a16="http://schemas.microsoft.com/office/drawing/2014/main" id="{560A3B97-FE71-4ADE-A3AF-6AF489B07160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>
          <a:xfrm rot="16200000" flipH="1">
            <a:off x="2247915" y="2081196"/>
            <a:ext cx="1019145" cy="676275"/>
          </a:xfrm>
          <a:prstGeom prst="bentConnector2">
            <a:avLst/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4">
            <a:extLst>
              <a:ext uri="{FF2B5EF4-FFF2-40B4-BE49-F238E27FC236}">
                <a16:creationId xmlns:a16="http://schemas.microsoft.com/office/drawing/2014/main" id="{15CEF929-004A-41F4-AEEF-ABF6C33B35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81415" y="1346545"/>
            <a:ext cx="1847848" cy="1197762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4">
            <a:extLst>
              <a:ext uri="{FF2B5EF4-FFF2-40B4-BE49-F238E27FC236}">
                <a16:creationId xmlns:a16="http://schemas.microsoft.com/office/drawing/2014/main" id="{DB5BAFCB-124C-4505-953C-00D674E22BB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4769" y="2055066"/>
            <a:ext cx="2771776" cy="741604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4">
            <a:extLst>
              <a:ext uri="{FF2B5EF4-FFF2-40B4-BE49-F238E27FC236}">
                <a16:creationId xmlns:a16="http://schemas.microsoft.com/office/drawing/2014/main" id="{7B92E46B-98B7-4740-8ED3-D441AEF1AE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1902" y="2824055"/>
            <a:ext cx="5467348" cy="239395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4">
            <a:extLst>
              <a:ext uri="{FF2B5EF4-FFF2-40B4-BE49-F238E27FC236}">
                <a16:creationId xmlns:a16="http://schemas.microsoft.com/office/drawing/2014/main" id="{C0F633BE-145E-4E25-919C-D5DD0F79200F}"/>
              </a:ext>
            </a:extLst>
          </p:cNvPr>
          <p:cNvCxnSpPr>
            <a:cxnSpLocks/>
          </p:cNvCxnSpPr>
          <p:nvPr/>
        </p:nvCxnSpPr>
        <p:spPr>
          <a:xfrm rot="10800000">
            <a:off x="4057654" y="3314662"/>
            <a:ext cx="4362447" cy="1238288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34">
            <a:extLst>
              <a:ext uri="{FF2B5EF4-FFF2-40B4-BE49-F238E27FC236}">
                <a16:creationId xmlns:a16="http://schemas.microsoft.com/office/drawing/2014/main" id="{22B5D5D1-5FB6-40C6-AAFA-71A40A2D21F0}"/>
              </a:ext>
            </a:extLst>
          </p:cNvPr>
          <p:cNvCxnSpPr>
            <a:cxnSpLocks/>
          </p:cNvCxnSpPr>
          <p:nvPr/>
        </p:nvCxnSpPr>
        <p:spPr>
          <a:xfrm rot="10800000">
            <a:off x="3926684" y="3605152"/>
            <a:ext cx="2302666" cy="2033648"/>
          </a:xfrm>
          <a:prstGeom prst="bentConnector3">
            <a:avLst>
              <a:gd name="adj1" fmla="val 50000"/>
            </a:avLst>
          </a:prstGeom>
          <a:ln>
            <a:solidFill>
              <a:srgbClr val="3131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70AFCE-6CA3-4599-A642-8107DD8CB03B}"/>
              </a:ext>
            </a:extLst>
          </p:cNvPr>
          <p:cNvSpPr txBox="1"/>
          <p:nvPr/>
        </p:nvSpPr>
        <p:spPr>
          <a:xfrm>
            <a:off x="5564986" y="1072277"/>
            <a:ext cx="3933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포털에서 업로드 되는 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테스트 결과 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저장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69E90-E38C-4551-B43E-72D8738EFBDF}"/>
              </a:ext>
            </a:extLst>
          </p:cNvPr>
          <p:cNvSpPr txBox="1"/>
          <p:nvPr/>
        </p:nvSpPr>
        <p:spPr>
          <a:xfrm>
            <a:off x="6662739" y="1891248"/>
            <a:ext cx="393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완료 후 생성된 모델을 저장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321147-C1F8-4FFD-91CB-15A235E65992}"/>
              </a:ext>
            </a:extLst>
          </p:cNvPr>
          <p:cNvSpPr txBox="1"/>
          <p:nvPr/>
        </p:nvSpPr>
        <p:spPr>
          <a:xfrm>
            <a:off x="6238877" y="5510881"/>
            <a:ext cx="393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실행</a:t>
            </a:r>
            <a:r>
              <a:rPr lang="en-US" altLang="ko-KR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31312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클라이언트에서 요청 받음</a:t>
            </a:r>
          </a:p>
        </p:txBody>
      </p:sp>
    </p:spTree>
    <p:extLst>
      <p:ext uri="{BB962C8B-B14F-4D97-AF65-F5344CB8AC3E}">
        <p14:creationId xmlns:p14="http://schemas.microsoft.com/office/powerpoint/2010/main" val="186692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991A25-4799-40E7-AB48-5BCC320C87F7}"/>
              </a:ext>
            </a:extLst>
          </p:cNvPr>
          <p:cNvGrpSpPr/>
          <p:nvPr/>
        </p:nvGrpSpPr>
        <p:grpSpPr>
          <a:xfrm>
            <a:off x="5578572" y="604837"/>
            <a:ext cx="6540956" cy="5648326"/>
            <a:chOff x="3157412" y="2200275"/>
            <a:chExt cx="7941801" cy="6858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7574616-8603-479E-97F7-E72974013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412" y="2200275"/>
              <a:ext cx="7941801" cy="6858000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29384B-7FCD-43EC-A6C8-4BC42EFC1079}"/>
                </a:ext>
              </a:extLst>
            </p:cNvPr>
            <p:cNvSpPr txBox="1"/>
            <p:nvPr/>
          </p:nvSpPr>
          <p:spPr>
            <a:xfrm>
              <a:off x="3530549" y="2251878"/>
              <a:ext cx="2040845" cy="445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server.py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FE04C9-DF9F-4C2A-A715-CFE59F65F989}"/>
              </a:ext>
            </a:extLst>
          </p:cNvPr>
          <p:cNvGrpSpPr/>
          <p:nvPr/>
        </p:nvGrpSpPr>
        <p:grpSpPr>
          <a:xfrm>
            <a:off x="191803" y="490537"/>
            <a:ext cx="5694089" cy="5876926"/>
            <a:chOff x="192088" y="1149111"/>
            <a:chExt cx="6644640" cy="6858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FE51EF-7F65-4693-977A-2F16EC78C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88" y="1149111"/>
              <a:ext cx="6644640" cy="6858000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C6AB16-049F-445F-85DD-B50B2101BC14}"/>
                </a:ext>
              </a:extLst>
            </p:cNvPr>
            <p:cNvSpPr txBox="1"/>
            <p:nvPr/>
          </p:nvSpPr>
          <p:spPr>
            <a:xfrm>
              <a:off x="433071" y="1219724"/>
              <a:ext cx="1898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278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4">
            <a:extLst>
              <a:ext uri="{FF2B5EF4-FFF2-40B4-BE49-F238E27FC236}">
                <a16:creationId xmlns:a16="http://schemas.microsoft.com/office/drawing/2014/main" id="{29BD941B-5F6A-4DDF-A986-CF38423EBAF8}"/>
              </a:ext>
            </a:extLst>
          </p:cNvPr>
          <p:cNvGrpSpPr/>
          <p:nvPr/>
        </p:nvGrpSpPr>
        <p:grpSpPr>
          <a:xfrm>
            <a:off x="3178119" y="476250"/>
            <a:ext cx="8841161" cy="6024908"/>
            <a:chOff x="2444748" y="555045"/>
            <a:chExt cx="7282048" cy="4962431"/>
          </a:xfrm>
        </p:grpSpPr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917BE8CD-4D21-4AA4-BF51-691C471E475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20">
              <a:extLst>
                <a:ext uri="{FF2B5EF4-FFF2-40B4-BE49-F238E27FC236}">
                  <a16:creationId xmlns:a16="http://schemas.microsoft.com/office/drawing/2014/main" id="{2D3438FA-0A8D-4466-9DA2-9C60BEF308A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1">
              <a:extLst>
                <a:ext uri="{FF2B5EF4-FFF2-40B4-BE49-F238E27FC236}">
                  <a16:creationId xmlns:a16="http://schemas.microsoft.com/office/drawing/2014/main" id="{2BFE48F5-3ADE-4067-9B6A-D6145D479F4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17D2ED78-1C35-4A0E-BB77-294E84411FA3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5">
              <a:extLst>
                <a:ext uri="{FF2B5EF4-FFF2-40B4-BE49-F238E27FC236}">
                  <a16:creationId xmlns:a16="http://schemas.microsoft.com/office/drawing/2014/main" id="{2A47E38A-787C-44D2-953C-46EBCD1BEB2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사용자 테스트">
            <a:hlinkClick r:id="" action="ppaction://media"/>
            <a:extLst>
              <a:ext uri="{FF2B5EF4-FFF2-40B4-BE49-F238E27FC236}">
                <a16:creationId xmlns:a16="http://schemas.microsoft.com/office/drawing/2014/main" id="{459E866F-4483-4856-AE47-CCFB7798B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385" y="943040"/>
            <a:ext cx="8152695" cy="458589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543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>
            <a:extLst>
              <a:ext uri="{FF2B5EF4-FFF2-40B4-BE49-F238E27FC236}">
                <a16:creationId xmlns:a16="http://schemas.microsoft.com/office/drawing/2014/main" id="{D369CC56-4CDD-4A8F-B0C4-C055D87AADEF}"/>
              </a:ext>
            </a:extLst>
          </p:cNvPr>
          <p:cNvSpPr/>
          <p:nvPr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ABEE8-1C4B-414F-8D88-BF2F2B3CF0D6}"/>
              </a:ext>
            </a:extLst>
          </p:cNvPr>
          <p:cNvSpPr txBox="1"/>
          <p:nvPr/>
        </p:nvSpPr>
        <p:spPr>
          <a:xfrm>
            <a:off x="623384" y="560893"/>
            <a:ext cx="68346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2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클라우드 마이그레이션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F96C7-BCD3-4154-A38A-05FE0640DBE3}"/>
              </a:ext>
            </a:extLst>
          </p:cNvPr>
          <p:cNvSpPr txBox="1"/>
          <p:nvPr/>
        </p:nvSpPr>
        <p:spPr>
          <a:xfrm>
            <a:off x="617588" y="1363993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플랫폼 설치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프로젝트 복사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IP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발급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ACG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규칙 설정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웹 서비스 제공을 위한 보안 문제 해결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A6DA7C79-0D8A-4C08-8BFD-C4A33802C918}"/>
              </a:ext>
            </a:extLst>
          </p:cNvPr>
          <p:cNvSpPr/>
          <p:nvPr/>
        </p:nvSpPr>
        <p:spPr>
          <a:xfrm>
            <a:off x="1145883" y="2390852"/>
            <a:ext cx="430886" cy="430886"/>
          </a:xfrm>
          <a:prstGeom prst="ellipse">
            <a:avLst/>
          </a:prstGeom>
          <a:solidFill>
            <a:srgbClr val="484D5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1F157-B713-4665-8B21-B9BC7F14533A}"/>
              </a:ext>
            </a:extLst>
          </p:cNvPr>
          <p:cNvSpPr txBox="1"/>
          <p:nvPr/>
        </p:nvSpPr>
        <p:spPr>
          <a:xfrm>
            <a:off x="1621038" y="2452410"/>
            <a:ext cx="44749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플랫폼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(Python,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Flask)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C1DE-DDB6-4290-A0FE-5B44CD7A04E9}"/>
              </a:ext>
            </a:extLst>
          </p:cNvPr>
          <p:cNvSpPr txBox="1"/>
          <p:nvPr/>
        </p:nvSpPr>
        <p:spPr>
          <a:xfrm>
            <a:off x="1261452" y="2483184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1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4F65AD43-5F8C-4A9D-BDD6-5455EDC5EFE9}"/>
              </a:ext>
            </a:extLst>
          </p:cNvPr>
          <p:cNvSpPr/>
          <p:nvPr/>
        </p:nvSpPr>
        <p:spPr>
          <a:xfrm>
            <a:off x="1145883" y="3168744"/>
            <a:ext cx="430886" cy="430886"/>
          </a:xfrm>
          <a:prstGeom prst="ellipse">
            <a:avLst/>
          </a:prstGeom>
          <a:solidFill>
            <a:srgbClr val="464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7EFF9-CDFD-4995-8134-92979494DE0B}"/>
              </a:ext>
            </a:extLst>
          </p:cNvPr>
          <p:cNvSpPr txBox="1"/>
          <p:nvPr/>
        </p:nvSpPr>
        <p:spPr>
          <a:xfrm>
            <a:off x="1621038" y="3230301"/>
            <a:ext cx="40272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프로젝트 복사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82862-1A6B-46CD-8966-AA7DC83F4956}"/>
              </a:ext>
            </a:extLst>
          </p:cNvPr>
          <p:cNvSpPr txBox="1"/>
          <p:nvPr/>
        </p:nvSpPr>
        <p:spPr>
          <a:xfrm>
            <a:off x="1261452" y="3261076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2</a:t>
            </a: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F05024FC-6FB6-41E2-A8CD-E4CF89A0BEE0}"/>
              </a:ext>
            </a:extLst>
          </p:cNvPr>
          <p:cNvSpPr/>
          <p:nvPr/>
        </p:nvSpPr>
        <p:spPr>
          <a:xfrm>
            <a:off x="1145883" y="3946636"/>
            <a:ext cx="430886" cy="430886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D5F4B-30FD-402E-8C12-C3BECA7D5B68}"/>
              </a:ext>
            </a:extLst>
          </p:cNvPr>
          <p:cNvSpPr txBox="1"/>
          <p:nvPr/>
        </p:nvSpPr>
        <p:spPr>
          <a:xfrm>
            <a:off x="1621038" y="4008194"/>
            <a:ext cx="35605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IP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발급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ACG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규칙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45981-20A2-44DA-9492-994F4E72A18C}"/>
              </a:ext>
            </a:extLst>
          </p:cNvPr>
          <p:cNvSpPr txBox="1"/>
          <p:nvPr/>
        </p:nvSpPr>
        <p:spPr>
          <a:xfrm>
            <a:off x="1261452" y="4038968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3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99551364-0CC6-4039-907E-0FBE335F83BE}"/>
              </a:ext>
            </a:extLst>
          </p:cNvPr>
          <p:cNvSpPr/>
          <p:nvPr/>
        </p:nvSpPr>
        <p:spPr>
          <a:xfrm>
            <a:off x="1145883" y="4724527"/>
            <a:ext cx="430886" cy="430886"/>
          </a:xfrm>
          <a:prstGeom prst="ellipse">
            <a:avLst/>
          </a:prstGeom>
          <a:solidFill>
            <a:srgbClr val="9F7B4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F95B83-EF89-4348-BA29-50F134570479}"/>
              </a:ext>
            </a:extLst>
          </p:cNvPr>
          <p:cNvSpPr txBox="1"/>
          <p:nvPr/>
        </p:nvSpPr>
        <p:spPr>
          <a:xfrm>
            <a:off x="1621038" y="4786084"/>
            <a:ext cx="32271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SSL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인증서 발급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AEDA1E-2E1D-477A-A360-BDDB1CBFC4A6}"/>
              </a:ext>
            </a:extLst>
          </p:cNvPr>
          <p:cNvSpPr txBox="1"/>
          <p:nvPr/>
        </p:nvSpPr>
        <p:spPr>
          <a:xfrm>
            <a:off x="1261452" y="4816860"/>
            <a:ext cx="199749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4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DCCA3D-E579-4087-A9E5-CBFC58009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t="22744" r="57148" b="72115"/>
          <a:stretch>
            <a:fillRect/>
          </a:stretch>
        </p:blipFill>
        <p:spPr>
          <a:xfrm>
            <a:off x="3026479" y="6100250"/>
            <a:ext cx="2257997" cy="352597"/>
          </a:xfrm>
          <a:custGeom>
            <a:avLst/>
            <a:gdLst/>
            <a:ahLst/>
            <a:cxnLst/>
            <a:rect l="l" t="t" r="r" b="b"/>
            <a:pathLst>
              <a:path w="2257997" h="352597">
                <a:moveTo>
                  <a:pt x="1462167" y="180342"/>
                </a:moveTo>
                <a:lnTo>
                  <a:pt x="1426201" y="184989"/>
                </a:lnTo>
                <a:cubicBezTo>
                  <a:pt x="1405551" y="187627"/>
                  <a:pt x="1395226" y="196862"/>
                  <a:pt x="1395226" y="212694"/>
                </a:cubicBezTo>
                <a:cubicBezTo>
                  <a:pt x="1395226" y="219807"/>
                  <a:pt x="1397693" y="225600"/>
                  <a:pt x="1402626" y="230074"/>
                </a:cubicBezTo>
                <a:cubicBezTo>
                  <a:pt x="1407559" y="234548"/>
                  <a:pt x="1414213" y="236785"/>
                  <a:pt x="1422588" y="236785"/>
                </a:cubicBezTo>
                <a:cubicBezTo>
                  <a:pt x="1434060" y="236785"/>
                  <a:pt x="1443524" y="232742"/>
                  <a:pt x="1450981" y="224654"/>
                </a:cubicBezTo>
                <a:cubicBezTo>
                  <a:pt x="1458438" y="216566"/>
                  <a:pt x="1462167" y="206384"/>
                  <a:pt x="1462167" y="194109"/>
                </a:cubicBezTo>
                <a:close/>
                <a:moveTo>
                  <a:pt x="2169891" y="119769"/>
                </a:moveTo>
                <a:cubicBezTo>
                  <a:pt x="2156124" y="119769"/>
                  <a:pt x="2145197" y="125104"/>
                  <a:pt x="2137109" y="135773"/>
                </a:cubicBezTo>
                <a:cubicBezTo>
                  <a:pt x="2129021" y="146442"/>
                  <a:pt x="2124977" y="161356"/>
                  <a:pt x="2124977" y="180514"/>
                </a:cubicBezTo>
                <a:cubicBezTo>
                  <a:pt x="2124977" y="197034"/>
                  <a:pt x="2128820" y="210170"/>
                  <a:pt x="2136507" y="219921"/>
                </a:cubicBezTo>
                <a:cubicBezTo>
                  <a:pt x="2144193" y="229673"/>
                  <a:pt x="2154403" y="234548"/>
                  <a:pt x="2167137" y="234548"/>
                </a:cubicBezTo>
                <a:cubicBezTo>
                  <a:pt x="2180101" y="234548"/>
                  <a:pt x="2190598" y="229673"/>
                  <a:pt x="2198629" y="219921"/>
                </a:cubicBezTo>
                <a:cubicBezTo>
                  <a:pt x="2206659" y="210170"/>
                  <a:pt x="2210674" y="197608"/>
                  <a:pt x="2210674" y="182235"/>
                </a:cubicBezTo>
                <a:lnTo>
                  <a:pt x="2210674" y="164339"/>
                </a:lnTo>
                <a:cubicBezTo>
                  <a:pt x="2210674" y="152064"/>
                  <a:pt x="2206831" y="141566"/>
                  <a:pt x="2199145" y="132848"/>
                </a:cubicBezTo>
                <a:cubicBezTo>
                  <a:pt x="2191458" y="124129"/>
                  <a:pt x="2181707" y="119769"/>
                  <a:pt x="2169891" y="119769"/>
                </a:cubicBezTo>
                <a:close/>
                <a:moveTo>
                  <a:pt x="855097" y="119769"/>
                </a:moveTo>
                <a:cubicBezTo>
                  <a:pt x="841330" y="119769"/>
                  <a:pt x="830460" y="125161"/>
                  <a:pt x="822487" y="135945"/>
                </a:cubicBezTo>
                <a:cubicBezTo>
                  <a:pt x="814514" y="146729"/>
                  <a:pt x="810527" y="161356"/>
                  <a:pt x="810527" y="179826"/>
                </a:cubicBezTo>
                <a:cubicBezTo>
                  <a:pt x="810527" y="197149"/>
                  <a:pt x="814370" y="210600"/>
                  <a:pt x="822057" y="220179"/>
                </a:cubicBezTo>
                <a:cubicBezTo>
                  <a:pt x="829743" y="229759"/>
                  <a:pt x="840126" y="234548"/>
                  <a:pt x="853204" y="234548"/>
                </a:cubicBezTo>
                <a:cubicBezTo>
                  <a:pt x="865823" y="234548"/>
                  <a:pt x="876148" y="229558"/>
                  <a:pt x="884179" y="219577"/>
                </a:cubicBezTo>
                <a:cubicBezTo>
                  <a:pt x="892209" y="209596"/>
                  <a:pt x="896225" y="196862"/>
                  <a:pt x="896225" y="181375"/>
                </a:cubicBezTo>
                <a:lnTo>
                  <a:pt x="896225" y="164167"/>
                </a:lnTo>
                <a:cubicBezTo>
                  <a:pt x="896225" y="151433"/>
                  <a:pt x="892324" y="140849"/>
                  <a:pt x="884523" y="132417"/>
                </a:cubicBezTo>
                <a:cubicBezTo>
                  <a:pt x="876722" y="123985"/>
                  <a:pt x="866913" y="119769"/>
                  <a:pt x="855097" y="119769"/>
                </a:cubicBezTo>
                <a:close/>
                <a:moveTo>
                  <a:pt x="419528" y="119769"/>
                </a:moveTo>
                <a:cubicBezTo>
                  <a:pt x="404614" y="119769"/>
                  <a:pt x="393027" y="124903"/>
                  <a:pt x="384767" y="135171"/>
                </a:cubicBezTo>
                <a:cubicBezTo>
                  <a:pt x="376507" y="145438"/>
                  <a:pt x="372377" y="159578"/>
                  <a:pt x="372377" y="177589"/>
                </a:cubicBezTo>
                <a:cubicBezTo>
                  <a:pt x="372377" y="215562"/>
                  <a:pt x="388151" y="234548"/>
                  <a:pt x="419700" y="234548"/>
                </a:cubicBezTo>
                <a:cubicBezTo>
                  <a:pt x="450101" y="234548"/>
                  <a:pt x="465302" y="215103"/>
                  <a:pt x="465302" y="176212"/>
                </a:cubicBezTo>
                <a:cubicBezTo>
                  <a:pt x="465302" y="138584"/>
                  <a:pt x="450044" y="119769"/>
                  <a:pt x="419528" y="119769"/>
                </a:cubicBezTo>
                <a:close/>
                <a:moveTo>
                  <a:pt x="1249812" y="116156"/>
                </a:moveTo>
                <a:cubicBezTo>
                  <a:pt x="1239946" y="116156"/>
                  <a:pt x="1231256" y="120056"/>
                  <a:pt x="1223742" y="127857"/>
                </a:cubicBezTo>
                <a:cubicBezTo>
                  <a:pt x="1216227" y="135658"/>
                  <a:pt x="1211552" y="146098"/>
                  <a:pt x="1209717" y="159176"/>
                </a:cubicBezTo>
                <a:lnTo>
                  <a:pt x="1285261" y="159176"/>
                </a:lnTo>
                <a:cubicBezTo>
                  <a:pt x="1285261" y="130496"/>
                  <a:pt x="1273445" y="116156"/>
                  <a:pt x="1249812" y="116156"/>
                </a:cubicBezTo>
                <a:close/>
                <a:moveTo>
                  <a:pt x="1772450" y="86730"/>
                </a:moveTo>
                <a:lnTo>
                  <a:pt x="1820289" y="86730"/>
                </a:lnTo>
                <a:lnTo>
                  <a:pt x="1820289" y="267588"/>
                </a:lnTo>
                <a:lnTo>
                  <a:pt x="1772450" y="267588"/>
                </a:lnTo>
                <a:close/>
                <a:moveTo>
                  <a:pt x="550841" y="86730"/>
                </a:moveTo>
                <a:lnTo>
                  <a:pt x="598852" y="86730"/>
                </a:lnTo>
                <a:lnTo>
                  <a:pt x="598852" y="190667"/>
                </a:lnTo>
                <a:cubicBezTo>
                  <a:pt x="598852" y="219921"/>
                  <a:pt x="610209" y="234548"/>
                  <a:pt x="632924" y="234548"/>
                </a:cubicBezTo>
                <a:cubicBezTo>
                  <a:pt x="644052" y="234548"/>
                  <a:pt x="653115" y="230562"/>
                  <a:pt x="660113" y="222589"/>
                </a:cubicBezTo>
                <a:cubicBezTo>
                  <a:pt x="667111" y="214615"/>
                  <a:pt x="670610" y="203918"/>
                  <a:pt x="670610" y="190495"/>
                </a:cubicBezTo>
                <a:lnTo>
                  <a:pt x="670610" y="86730"/>
                </a:lnTo>
                <a:lnTo>
                  <a:pt x="718449" y="86730"/>
                </a:lnTo>
                <a:lnTo>
                  <a:pt x="718449" y="267588"/>
                </a:lnTo>
                <a:lnTo>
                  <a:pt x="670610" y="267588"/>
                </a:lnTo>
                <a:lnTo>
                  <a:pt x="670610" y="239711"/>
                </a:lnTo>
                <a:lnTo>
                  <a:pt x="669750" y="239711"/>
                </a:lnTo>
                <a:cubicBezTo>
                  <a:pt x="656442" y="261279"/>
                  <a:pt x="637972" y="272062"/>
                  <a:pt x="614339" y="272062"/>
                </a:cubicBezTo>
                <a:cubicBezTo>
                  <a:pt x="572007" y="272062"/>
                  <a:pt x="550841" y="246594"/>
                  <a:pt x="550841" y="195658"/>
                </a:cubicBezTo>
                <a:close/>
                <a:moveTo>
                  <a:pt x="2158705" y="82427"/>
                </a:moveTo>
                <a:cubicBezTo>
                  <a:pt x="2181076" y="82427"/>
                  <a:pt x="2197997" y="91261"/>
                  <a:pt x="2209470" y="108928"/>
                </a:cubicBezTo>
                <a:lnTo>
                  <a:pt x="2210158" y="108928"/>
                </a:lnTo>
                <a:lnTo>
                  <a:pt x="2210158" y="86730"/>
                </a:lnTo>
                <a:lnTo>
                  <a:pt x="2257997" y="86730"/>
                </a:lnTo>
                <a:lnTo>
                  <a:pt x="2257997" y="248831"/>
                </a:lnTo>
                <a:cubicBezTo>
                  <a:pt x="2257997" y="282330"/>
                  <a:pt x="2248762" y="307999"/>
                  <a:pt x="2230292" y="325838"/>
                </a:cubicBezTo>
                <a:cubicBezTo>
                  <a:pt x="2211822" y="343677"/>
                  <a:pt x="2185034" y="352597"/>
                  <a:pt x="2149929" y="352597"/>
                </a:cubicBezTo>
                <a:cubicBezTo>
                  <a:pt x="2126067" y="352597"/>
                  <a:pt x="2106679" y="348869"/>
                  <a:pt x="2091765" y="341412"/>
                </a:cubicBezTo>
                <a:lnTo>
                  <a:pt x="2091765" y="299768"/>
                </a:lnTo>
                <a:cubicBezTo>
                  <a:pt x="2110694" y="310666"/>
                  <a:pt x="2129681" y="316115"/>
                  <a:pt x="2148725" y="316115"/>
                </a:cubicBezTo>
                <a:cubicBezTo>
                  <a:pt x="2168227" y="316115"/>
                  <a:pt x="2183342" y="310924"/>
                  <a:pt x="2194068" y="300542"/>
                </a:cubicBezTo>
                <a:cubicBezTo>
                  <a:pt x="2204795" y="290160"/>
                  <a:pt x="2210158" y="275389"/>
                  <a:pt x="2210158" y="256231"/>
                </a:cubicBezTo>
                <a:lnTo>
                  <a:pt x="2210158" y="240227"/>
                </a:lnTo>
                <a:lnTo>
                  <a:pt x="2209470" y="240227"/>
                </a:lnTo>
                <a:cubicBezTo>
                  <a:pt x="2196391" y="261451"/>
                  <a:pt x="2177061" y="272062"/>
                  <a:pt x="2151478" y="272062"/>
                </a:cubicBezTo>
                <a:cubicBezTo>
                  <a:pt x="2128992" y="272062"/>
                  <a:pt x="2110866" y="263974"/>
                  <a:pt x="2097100" y="247799"/>
                </a:cubicBezTo>
                <a:cubicBezTo>
                  <a:pt x="2083333" y="231623"/>
                  <a:pt x="2076450" y="209826"/>
                  <a:pt x="2076450" y="182407"/>
                </a:cubicBezTo>
                <a:cubicBezTo>
                  <a:pt x="2076450" y="152006"/>
                  <a:pt x="2083993" y="127743"/>
                  <a:pt x="2099079" y="109616"/>
                </a:cubicBezTo>
                <a:cubicBezTo>
                  <a:pt x="2114165" y="91490"/>
                  <a:pt x="2134040" y="82427"/>
                  <a:pt x="2158705" y="82427"/>
                </a:cubicBezTo>
                <a:close/>
                <a:moveTo>
                  <a:pt x="1975596" y="82427"/>
                </a:moveTo>
                <a:cubicBezTo>
                  <a:pt x="2015748" y="82427"/>
                  <a:pt x="2035825" y="107265"/>
                  <a:pt x="2035825" y="156939"/>
                </a:cubicBezTo>
                <a:lnTo>
                  <a:pt x="2035825" y="267588"/>
                </a:lnTo>
                <a:lnTo>
                  <a:pt x="1987986" y="267588"/>
                </a:lnTo>
                <a:lnTo>
                  <a:pt x="1987986" y="166232"/>
                </a:lnTo>
                <a:cubicBezTo>
                  <a:pt x="1987986" y="135257"/>
                  <a:pt x="1976800" y="119769"/>
                  <a:pt x="1954429" y="119769"/>
                </a:cubicBezTo>
                <a:cubicBezTo>
                  <a:pt x="1943187" y="119769"/>
                  <a:pt x="1934038" y="123985"/>
                  <a:pt x="1926982" y="132417"/>
                </a:cubicBezTo>
                <a:cubicBezTo>
                  <a:pt x="1919927" y="140849"/>
                  <a:pt x="1916399" y="151547"/>
                  <a:pt x="1916399" y="164511"/>
                </a:cubicBezTo>
                <a:lnTo>
                  <a:pt x="1916399" y="267588"/>
                </a:lnTo>
                <a:lnTo>
                  <a:pt x="1868388" y="267588"/>
                </a:lnTo>
                <a:lnTo>
                  <a:pt x="1868388" y="86730"/>
                </a:lnTo>
                <a:lnTo>
                  <a:pt x="1916399" y="86730"/>
                </a:lnTo>
                <a:lnTo>
                  <a:pt x="1916399" y="115811"/>
                </a:lnTo>
                <a:lnTo>
                  <a:pt x="1916916" y="115811"/>
                </a:lnTo>
                <a:cubicBezTo>
                  <a:pt x="1930223" y="93555"/>
                  <a:pt x="1949783" y="82427"/>
                  <a:pt x="1975596" y="82427"/>
                </a:cubicBezTo>
                <a:close/>
                <a:moveTo>
                  <a:pt x="1661271" y="82427"/>
                </a:moveTo>
                <a:cubicBezTo>
                  <a:pt x="1701423" y="82427"/>
                  <a:pt x="1721500" y="107265"/>
                  <a:pt x="1721500" y="156939"/>
                </a:cubicBezTo>
                <a:lnTo>
                  <a:pt x="1721500" y="267588"/>
                </a:lnTo>
                <a:lnTo>
                  <a:pt x="1673661" y="267588"/>
                </a:lnTo>
                <a:lnTo>
                  <a:pt x="1673661" y="166232"/>
                </a:lnTo>
                <a:cubicBezTo>
                  <a:pt x="1673661" y="135257"/>
                  <a:pt x="1662475" y="119769"/>
                  <a:pt x="1640104" y="119769"/>
                </a:cubicBezTo>
                <a:cubicBezTo>
                  <a:pt x="1628862" y="119769"/>
                  <a:pt x="1619713" y="123985"/>
                  <a:pt x="1612657" y="132417"/>
                </a:cubicBezTo>
                <a:cubicBezTo>
                  <a:pt x="1605602" y="140849"/>
                  <a:pt x="1602074" y="151547"/>
                  <a:pt x="1602074" y="164511"/>
                </a:cubicBezTo>
                <a:lnTo>
                  <a:pt x="1602074" y="267588"/>
                </a:lnTo>
                <a:lnTo>
                  <a:pt x="1554063" y="267588"/>
                </a:lnTo>
                <a:lnTo>
                  <a:pt x="1554063" y="86730"/>
                </a:lnTo>
                <a:lnTo>
                  <a:pt x="1602074" y="86730"/>
                </a:lnTo>
                <a:lnTo>
                  <a:pt x="1602074" y="115811"/>
                </a:lnTo>
                <a:lnTo>
                  <a:pt x="1602591" y="115811"/>
                </a:lnTo>
                <a:cubicBezTo>
                  <a:pt x="1615898" y="93555"/>
                  <a:pt x="1635458" y="82427"/>
                  <a:pt x="1661271" y="82427"/>
                </a:cubicBezTo>
                <a:close/>
                <a:moveTo>
                  <a:pt x="1434461" y="82427"/>
                </a:moveTo>
                <a:cubicBezTo>
                  <a:pt x="1483333" y="82427"/>
                  <a:pt x="1507768" y="107207"/>
                  <a:pt x="1507768" y="156767"/>
                </a:cubicBezTo>
                <a:lnTo>
                  <a:pt x="1507768" y="267588"/>
                </a:lnTo>
                <a:lnTo>
                  <a:pt x="1461994" y="267588"/>
                </a:lnTo>
                <a:lnTo>
                  <a:pt x="1461994" y="240915"/>
                </a:lnTo>
                <a:lnTo>
                  <a:pt x="1461134" y="240915"/>
                </a:lnTo>
                <a:cubicBezTo>
                  <a:pt x="1448973" y="261680"/>
                  <a:pt x="1430905" y="272062"/>
                  <a:pt x="1406928" y="272062"/>
                </a:cubicBezTo>
                <a:cubicBezTo>
                  <a:pt x="1389490" y="272062"/>
                  <a:pt x="1375666" y="267158"/>
                  <a:pt x="1365456" y="257349"/>
                </a:cubicBezTo>
                <a:cubicBezTo>
                  <a:pt x="1355246" y="247541"/>
                  <a:pt x="1350141" y="234376"/>
                  <a:pt x="1350141" y="217856"/>
                </a:cubicBezTo>
                <a:cubicBezTo>
                  <a:pt x="1350141" y="183325"/>
                  <a:pt x="1370676" y="163306"/>
                  <a:pt x="1411746" y="157800"/>
                </a:cubicBezTo>
                <a:lnTo>
                  <a:pt x="1462167" y="150916"/>
                </a:lnTo>
                <a:cubicBezTo>
                  <a:pt x="1462167" y="127857"/>
                  <a:pt x="1450924" y="116328"/>
                  <a:pt x="1428438" y="116328"/>
                </a:cubicBezTo>
                <a:cubicBezTo>
                  <a:pt x="1406985" y="116328"/>
                  <a:pt x="1386794" y="123039"/>
                  <a:pt x="1367865" y="136461"/>
                </a:cubicBezTo>
                <a:lnTo>
                  <a:pt x="1367865" y="98259"/>
                </a:lnTo>
                <a:cubicBezTo>
                  <a:pt x="1376010" y="93555"/>
                  <a:pt x="1386565" y="89741"/>
                  <a:pt x="1399528" y="86816"/>
                </a:cubicBezTo>
                <a:cubicBezTo>
                  <a:pt x="1412492" y="83890"/>
                  <a:pt x="1424136" y="82427"/>
                  <a:pt x="1434461" y="82427"/>
                </a:cubicBezTo>
                <a:close/>
                <a:moveTo>
                  <a:pt x="1250328" y="82427"/>
                </a:moveTo>
                <a:cubicBezTo>
                  <a:pt x="1275567" y="82427"/>
                  <a:pt x="1295242" y="90171"/>
                  <a:pt x="1309353" y="105659"/>
                </a:cubicBezTo>
                <a:cubicBezTo>
                  <a:pt x="1323463" y="121146"/>
                  <a:pt x="1330519" y="142427"/>
                  <a:pt x="1330519" y="169501"/>
                </a:cubicBezTo>
                <a:lnTo>
                  <a:pt x="1330519" y="190667"/>
                </a:lnTo>
                <a:lnTo>
                  <a:pt x="1209717" y="190667"/>
                </a:lnTo>
                <a:cubicBezTo>
                  <a:pt x="1211667" y="221413"/>
                  <a:pt x="1229105" y="236785"/>
                  <a:pt x="1262030" y="236785"/>
                </a:cubicBezTo>
                <a:cubicBezTo>
                  <a:pt x="1282106" y="236785"/>
                  <a:pt x="1300003" y="231508"/>
                  <a:pt x="1315720" y="220954"/>
                </a:cubicBezTo>
                <a:lnTo>
                  <a:pt x="1315720" y="257435"/>
                </a:lnTo>
                <a:cubicBezTo>
                  <a:pt x="1298970" y="267187"/>
                  <a:pt x="1277460" y="272062"/>
                  <a:pt x="1251189" y="272062"/>
                </a:cubicBezTo>
                <a:cubicBezTo>
                  <a:pt x="1223082" y="272062"/>
                  <a:pt x="1201199" y="263917"/>
                  <a:pt x="1185539" y="247627"/>
                </a:cubicBezTo>
                <a:cubicBezTo>
                  <a:pt x="1169880" y="231336"/>
                  <a:pt x="1162050" y="208564"/>
                  <a:pt x="1162050" y="179310"/>
                </a:cubicBezTo>
                <a:cubicBezTo>
                  <a:pt x="1162050" y="150629"/>
                  <a:pt x="1170453" y="127312"/>
                  <a:pt x="1187260" y="109358"/>
                </a:cubicBezTo>
                <a:cubicBezTo>
                  <a:pt x="1204067" y="91404"/>
                  <a:pt x="1225090" y="82427"/>
                  <a:pt x="1250328" y="82427"/>
                </a:cubicBezTo>
                <a:close/>
                <a:moveTo>
                  <a:pt x="420905" y="82427"/>
                </a:moveTo>
                <a:cubicBezTo>
                  <a:pt x="449700" y="82427"/>
                  <a:pt x="472443" y="90831"/>
                  <a:pt x="489135" y="107638"/>
                </a:cubicBezTo>
                <a:cubicBezTo>
                  <a:pt x="505827" y="124444"/>
                  <a:pt x="514173" y="146958"/>
                  <a:pt x="514173" y="175180"/>
                </a:cubicBezTo>
                <a:cubicBezTo>
                  <a:pt x="514173" y="204549"/>
                  <a:pt x="505541" y="228038"/>
                  <a:pt x="488275" y="245648"/>
                </a:cubicBezTo>
                <a:cubicBezTo>
                  <a:pt x="471009" y="263257"/>
                  <a:pt x="447635" y="272062"/>
                  <a:pt x="418151" y="272062"/>
                </a:cubicBezTo>
                <a:cubicBezTo>
                  <a:pt x="389241" y="272062"/>
                  <a:pt x="366297" y="263602"/>
                  <a:pt x="349318" y="246680"/>
                </a:cubicBezTo>
                <a:cubicBezTo>
                  <a:pt x="332340" y="229759"/>
                  <a:pt x="323850" y="206958"/>
                  <a:pt x="323850" y="178277"/>
                </a:cubicBezTo>
                <a:cubicBezTo>
                  <a:pt x="323850" y="148679"/>
                  <a:pt x="332569" y="125305"/>
                  <a:pt x="350007" y="108154"/>
                </a:cubicBezTo>
                <a:cubicBezTo>
                  <a:pt x="367444" y="91003"/>
                  <a:pt x="391077" y="82427"/>
                  <a:pt x="420905" y="82427"/>
                </a:cubicBezTo>
                <a:close/>
                <a:moveTo>
                  <a:pt x="997079" y="14283"/>
                </a:moveTo>
                <a:lnTo>
                  <a:pt x="1046122" y="14283"/>
                </a:lnTo>
                <a:lnTo>
                  <a:pt x="1046122" y="226977"/>
                </a:lnTo>
                <a:lnTo>
                  <a:pt x="1141972" y="226977"/>
                </a:lnTo>
                <a:lnTo>
                  <a:pt x="1141972" y="267588"/>
                </a:lnTo>
                <a:lnTo>
                  <a:pt x="997079" y="267588"/>
                </a:lnTo>
                <a:close/>
                <a:moveTo>
                  <a:pt x="133192" y="10153"/>
                </a:moveTo>
                <a:cubicBezTo>
                  <a:pt x="157742" y="10153"/>
                  <a:pt x="178278" y="13422"/>
                  <a:pt x="194797" y="19961"/>
                </a:cubicBezTo>
                <a:lnTo>
                  <a:pt x="194797" y="67800"/>
                </a:lnTo>
                <a:cubicBezTo>
                  <a:pt x="177589" y="57820"/>
                  <a:pt x="158086" y="52829"/>
                  <a:pt x="136289" y="52829"/>
                </a:cubicBezTo>
                <a:cubicBezTo>
                  <a:pt x="110706" y="52829"/>
                  <a:pt x="90200" y="61147"/>
                  <a:pt x="74770" y="77781"/>
                </a:cubicBezTo>
                <a:cubicBezTo>
                  <a:pt x="59340" y="94416"/>
                  <a:pt x="51625" y="116098"/>
                  <a:pt x="51625" y="142828"/>
                </a:cubicBezTo>
                <a:cubicBezTo>
                  <a:pt x="51625" y="169100"/>
                  <a:pt x="58967" y="190094"/>
                  <a:pt x="73651" y="205811"/>
                </a:cubicBezTo>
                <a:cubicBezTo>
                  <a:pt x="88336" y="221527"/>
                  <a:pt x="107896" y="229386"/>
                  <a:pt x="132331" y="229386"/>
                </a:cubicBezTo>
                <a:cubicBezTo>
                  <a:pt x="155391" y="229386"/>
                  <a:pt x="176213" y="223879"/>
                  <a:pt x="194797" y="212866"/>
                </a:cubicBezTo>
                <a:lnTo>
                  <a:pt x="194797" y="258124"/>
                </a:lnTo>
                <a:cubicBezTo>
                  <a:pt x="176442" y="267416"/>
                  <a:pt x="152580" y="272062"/>
                  <a:pt x="123211" y="272062"/>
                </a:cubicBezTo>
                <a:cubicBezTo>
                  <a:pt x="85697" y="272062"/>
                  <a:pt x="55784" y="260619"/>
                  <a:pt x="33470" y="237732"/>
                </a:cubicBezTo>
                <a:cubicBezTo>
                  <a:pt x="11157" y="214845"/>
                  <a:pt x="0" y="184358"/>
                  <a:pt x="0" y="146270"/>
                </a:cubicBezTo>
                <a:cubicBezTo>
                  <a:pt x="0" y="106347"/>
                  <a:pt x="12447" y="73680"/>
                  <a:pt x="37342" y="48269"/>
                </a:cubicBezTo>
                <a:cubicBezTo>
                  <a:pt x="62237" y="22858"/>
                  <a:pt x="94187" y="10153"/>
                  <a:pt x="133192" y="10153"/>
                </a:cubicBezTo>
                <a:close/>
                <a:moveTo>
                  <a:pt x="1796714" y="1377"/>
                </a:moveTo>
                <a:cubicBezTo>
                  <a:pt x="1804744" y="1377"/>
                  <a:pt x="1811455" y="3814"/>
                  <a:pt x="1816847" y="8690"/>
                </a:cubicBezTo>
                <a:cubicBezTo>
                  <a:pt x="1822239" y="13566"/>
                  <a:pt x="1824935" y="19732"/>
                  <a:pt x="1824935" y="27189"/>
                </a:cubicBezTo>
                <a:cubicBezTo>
                  <a:pt x="1824935" y="34646"/>
                  <a:pt x="1822268" y="40841"/>
                  <a:pt x="1816933" y="45774"/>
                </a:cubicBezTo>
                <a:cubicBezTo>
                  <a:pt x="1811599" y="50707"/>
                  <a:pt x="1804859" y="53173"/>
                  <a:pt x="1796714" y="53173"/>
                </a:cubicBezTo>
                <a:cubicBezTo>
                  <a:pt x="1788568" y="53173"/>
                  <a:pt x="1781857" y="50650"/>
                  <a:pt x="1776580" y="45602"/>
                </a:cubicBezTo>
                <a:cubicBezTo>
                  <a:pt x="1771303" y="40554"/>
                  <a:pt x="1768664" y="34416"/>
                  <a:pt x="1768664" y="27189"/>
                </a:cubicBezTo>
                <a:cubicBezTo>
                  <a:pt x="1768664" y="19847"/>
                  <a:pt x="1771274" y="13709"/>
                  <a:pt x="1776494" y="8776"/>
                </a:cubicBezTo>
                <a:cubicBezTo>
                  <a:pt x="1781714" y="3843"/>
                  <a:pt x="1788454" y="1377"/>
                  <a:pt x="1796714" y="1377"/>
                </a:cubicBezTo>
                <a:close/>
                <a:moveTo>
                  <a:pt x="895536" y="0"/>
                </a:moveTo>
                <a:lnTo>
                  <a:pt x="943375" y="0"/>
                </a:lnTo>
                <a:lnTo>
                  <a:pt x="943375" y="267588"/>
                </a:lnTo>
                <a:lnTo>
                  <a:pt x="895536" y="267588"/>
                </a:lnTo>
                <a:lnTo>
                  <a:pt x="895536" y="240915"/>
                </a:lnTo>
                <a:lnTo>
                  <a:pt x="894676" y="240915"/>
                </a:lnTo>
                <a:cubicBezTo>
                  <a:pt x="881827" y="261680"/>
                  <a:pt x="862611" y="272062"/>
                  <a:pt x="837028" y="272062"/>
                </a:cubicBezTo>
                <a:cubicBezTo>
                  <a:pt x="814313" y="272062"/>
                  <a:pt x="796130" y="263917"/>
                  <a:pt x="782478" y="247627"/>
                </a:cubicBezTo>
                <a:cubicBezTo>
                  <a:pt x="768826" y="231336"/>
                  <a:pt x="762000" y="209195"/>
                  <a:pt x="762000" y="181203"/>
                </a:cubicBezTo>
                <a:cubicBezTo>
                  <a:pt x="762000" y="151490"/>
                  <a:pt x="769629" y="127599"/>
                  <a:pt x="784887" y="109530"/>
                </a:cubicBezTo>
                <a:cubicBezTo>
                  <a:pt x="800145" y="91462"/>
                  <a:pt x="819992" y="82427"/>
                  <a:pt x="844428" y="82427"/>
                </a:cubicBezTo>
                <a:cubicBezTo>
                  <a:pt x="868175" y="82427"/>
                  <a:pt x="884924" y="91204"/>
                  <a:pt x="894676" y="108756"/>
                </a:cubicBezTo>
                <a:lnTo>
                  <a:pt x="895536" y="108756"/>
                </a:lnTo>
                <a:close/>
                <a:moveTo>
                  <a:pt x="238925" y="0"/>
                </a:moveTo>
                <a:lnTo>
                  <a:pt x="286764" y="0"/>
                </a:lnTo>
                <a:lnTo>
                  <a:pt x="286764" y="267588"/>
                </a:lnTo>
                <a:lnTo>
                  <a:pt x="238925" y="2675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21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32734569-6562-49CD-A0EF-8684F7BF59F1}"/>
              </a:ext>
            </a:extLst>
          </p:cNvPr>
          <p:cNvSpPr/>
          <p:nvPr/>
        </p:nvSpPr>
        <p:spPr>
          <a:xfrm>
            <a:off x="6000327" y="0"/>
            <a:ext cx="6191673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9021F-154D-47B2-83FB-B1D14D02C301}"/>
              </a:ext>
            </a:extLst>
          </p:cNvPr>
          <p:cNvSpPr txBox="1"/>
          <p:nvPr/>
        </p:nvSpPr>
        <p:spPr>
          <a:xfrm>
            <a:off x="1374432" y="1929120"/>
            <a:ext cx="619167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5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Contents</a:t>
            </a:r>
            <a:endParaRPr lang="ko-KR" altLang="en-US" sz="4800" dirty="0">
              <a:solidFill>
                <a:srgbClr val="01537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FCEE35D-BD4E-456E-9969-3CB7F17C565D}"/>
              </a:ext>
            </a:extLst>
          </p:cNvPr>
          <p:cNvGrpSpPr/>
          <p:nvPr/>
        </p:nvGrpSpPr>
        <p:grpSpPr>
          <a:xfrm>
            <a:off x="6099245" y="1690188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4991EF07-252F-49DE-B5DF-C1812D45FAE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7E1ED-1218-4D38-A436-6211CCE389F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B984A2-9347-4746-A710-9CC697DBED8A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전략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5F0689-AA93-4CE5-AF41-C1B6B7D086F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1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099B8103-8544-4CAC-BC0C-D16250EE0B08}"/>
              </a:ext>
            </a:extLst>
          </p:cNvPr>
          <p:cNvGrpSpPr/>
          <p:nvPr/>
        </p:nvGrpSpPr>
        <p:grpSpPr>
          <a:xfrm>
            <a:off x="6080773" y="2841804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8B3DEC1C-FB71-48EB-8D26-05B635FAFF5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283DBF-7EE1-4A3D-8D02-3BE75C67E5C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9E8D99-08A7-463B-B9AC-FE5A2D346C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기획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12EEB1-6572-4EED-8264-9D33A59AD4B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2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3FDE2572-8F1B-4829-90B8-6A56EC7AB36B}"/>
              </a:ext>
            </a:extLst>
          </p:cNvPr>
          <p:cNvGrpSpPr/>
          <p:nvPr/>
        </p:nvGrpSpPr>
        <p:grpSpPr>
          <a:xfrm>
            <a:off x="6062301" y="3993420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CD145A63-62DB-47A6-B709-F4FA9C5D2571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4FD6FC-7644-4CBF-93A2-1AFB33C791B2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3BDB8F-0368-4B21-8F02-860FE90AB41B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서비스 구축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144106-8F65-44F3-8D99-C7AC06E5A40F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3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6823DDE3-D196-4889-B28E-BDF4FC12B2A0}"/>
              </a:ext>
            </a:extLst>
          </p:cNvPr>
          <p:cNvGrpSpPr/>
          <p:nvPr/>
        </p:nvGrpSpPr>
        <p:grpSpPr>
          <a:xfrm>
            <a:off x="6043829" y="5145036"/>
            <a:ext cx="5465788" cy="886162"/>
            <a:chOff x="5812355" y="1666120"/>
            <a:chExt cx="5465788" cy="886162"/>
          </a:xfr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grpSpPr>
        <p:grpSp>
          <p:nvGrpSpPr>
            <p:cNvPr id="25" name="Group 20">
              <a:extLst>
                <a:ext uri="{FF2B5EF4-FFF2-40B4-BE49-F238E27FC236}">
                  <a16:creationId xmlns:a16="http://schemas.microsoft.com/office/drawing/2014/main" id="{BD2731FD-075B-454C-A32E-74E98606F6B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268A40-893A-4B53-8A55-A6014E4D29E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2400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D8AD29-B99D-4EF7-ACED-BDF819A392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Cloud Learning </a:t>
                </a:r>
                <a:r>
                  <a:rPr lang="ko-KR" altLang="en-US" sz="2400" b="1" dirty="0">
                    <a:solidFill>
                      <a:srgbClr val="79A1B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 pitchFamily="34" charset="0"/>
                  </a:rPr>
                  <a:t>테스트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ACF0FE-0E83-465D-B038-A8A6B534BD9B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79A1B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4</a:t>
              </a:r>
              <a:endParaRPr lang="ko-KR" altLang="en-US" sz="2400" b="1" dirty="0">
                <a:solidFill>
                  <a:srgbClr val="79A1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25">
            <a:extLst>
              <a:ext uri="{FF2B5EF4-FFF2-40B4-BE49-F238E27FC236}">
                <a16:creationId xmlns:a16="http://schemas.microsoft.com/office/drawing/2014/main" id="{0B781047-D510-40B4-A3ED-C612AEEA7DEF}"/>
              </a:ext>
            </a:extLst>
          </p:cNvPr>
          <p:cNvGrpSpPr/>
          <p:nvPr/>
        </p:nvGrpSpPr>
        <p:grpSpPr>
          <a:xfrm rot="5400000">
            <a:off x="9043735" y="3240511"/>
            <a:ext cx="5919540" cy="376988"/>
            <a:chOff x="4379494" y="697832"/>
            <a:chExt cx="2586788" cy="168442"/>
          </a:xfrm>
        </p:grpSpPr>
        <p:sp>
          <p:nvSpPr>
            <p:cNvPr id="30" name="Rectangle 26">
              <a:extLst>
                <a:ext uri="{FF2B5EF4-FFF2-40B4-BE49-F238E27FC236}">
                  <a16:creationId xmlns:a16="http://schemas.microsoft.com/office/drawing/2014/main" id="{E76808DC-3A33-4EA9-9D90-C34FC18E7A84}"/>
                </a:ext>
              </a:extLst>
            </p:cNvPr>
            <p:cNvSpPr/>
            <p:nvPr/>
          </p:nvSpPr>
          <p:spPr>
            <a:xfrm>
              <a:off x="4379494" y="697832"/>
              <a:ext cx="1034716" cy="168442"/>
            </a:xfrm>
            <a:prstGeom prst="rect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0977EA71-4936-43CE-9596-A10839F5A5FE}"/>
                </a:ext>
              </a:extLst>
            </p:cNvPr>
            <p:cNvSpPr/>
            <p:nvPr/>
          </p:nvSpPr>
          <p:spPr>
            <a:xfrm>
              <a:off x="5414209" y="697832"/>
              <a:ext cx="921626" cy="168442"/>
            </a:xfrm>
            <a:prstGeom prst="rect">
              <a:avLst/>
            </a:prstGeom>
            <a:solidFill>
              <a:srgbClr val="79A1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DE2AA515-538A-4F20-A1E5-EE0A67142039}"/>
                </a:ext>
              </a:extLst>
            </p:cNvPr>
            <p:cNvSpPr/>
            <p:nvPr/>
          </p:nvSpPr>
          <p:spPr>
            <a:xfrm>
              <a:off x="6335836" y="697832"/>
              <a:ext cx="630446" cy="168442"/>
            </a:xfrm>
            <a:prstGeom prst="rect">
              <a:avLst/>
            </a:prstGeom>
            <a:solidFill>
              <a:srgbClr val="A6B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725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D2DBE1-B0E8-4FD6-B097-2DC152D4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25203"/>
            <a:ext cx="11506200" cy="467439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7595C78-92E6-44B4-A573-C32E0393A7AF}"/>
              </a:ext>
            </a:extLst>
          </p:cNvPr>
          <p:cNvSpPr/>
          <p:nvPr/>
        </p:nvSpPr>
        <p:spPr>
          <a:xfrm>
            <a:off x="0" y="476250"/>
            <a:ext cx="3619500" cy="915670"/>
          </a:xfrm>
          <a:custGeom>
            <a:avLst/>
            <a:gdLst/>
            <a:ahLst/>
            <a:cxnLst/>
            <a:rect l="l" t="t" r="r" b="b"/>
            <a:pathLst>
              <a:path w="3619500" h="915670">
                <a:moveTo>
                  <a:pt x="2437286" y="536440"/>
                </a:moveTo>
                <a:lnTo>
                  <a:pt x="2437286" y="563958"/>
                </a:lnTo>
                <a:lnTo>
                  <a:pt x="2656399" y="563958"/>
                </a:lnTo>
                <a:lnTo>
                  <a:pt x="2656399" y="536440"/>
                </a:lnTo>
                <a:close/>
                <a:moveTo>
                  <a:pt x="1675286" y="536440"/>
                </a:moveTo>
                <a:lnTo>
                  <a:pt x="1675286" y="563958"/>
                </a:lnTo>
                <a:lnTo>
                  <a:pt x="1894399" y="563958"/>
                </a:lnTo>
                <a:lnTo>
                  <a:pt x="1894399" y="536440"/>
                </a:lnTo>
                <a:close/>
                <a:moveTo>
                  <a:pt x="725063" y="512266"/>
                </a:moveTo>
                <a:lnTo>
                  <a:pt x="725063" y="539526"/>
                </a:lnTo>
                <a:lnTo>
                  <a:pt x="851078" y="539526"/>
                </a:lnTo>
                <a:lnTo>
                  <a:pt x="851078" y="597133"/>
                </a:lnTo>
                <a:lnTo>
                  <a:pt x="883482" y="597133"/>
                </a:lnTo>
                <a:lnTo>
                  <a:pt x="883482" y="512266"/>
                </a:lnTo>
                <a:close/>
                <a:moveTo>
                  <a:pt x="3039104" y="502750"/>
                </a:moveTo>
                <a:lnTo>
                  <a:pt x="3070737" y="502750"/>
                </a:lnTo>
                <a:lnTo>
                  <a:pt x="3070737" y="506608"/>
                </a:lnTo>
                <a:cubicBezTo>
                  <a:pt x="3070737" y="511923"/>
                  <a:pt x="3070479" y="516252"/>
                  <a:pt x="3069965" y="519595"/>
                </a:cubicBezTo>
                <a:cubicBezTo>
                  <a:pt x="3069451" y="522938"/>
                  <a:pt x="3067736" y="526067"/>
                  <a:pt x="3064822" y="528982"/>
                </a:cubicBezTo>
                <a:cubicBezTo>
                  <a:pt x="3058478" y="535326"/>
                  <a:pt x="3048706" y="538497"/>
                  <a:pt x="3035504" y="538497"/>
                </a:cubicBezTo>
                <a:cubicBezTo>
                  <a:pt x="3029160" y="538497"/>
                  <a:pt x="3024360" y="537212"/>
                  <a:pt x="3021102" y="534640"/>
                </a:cubicBezTo>
                <a:cubicBezTo>
                  <a:pt x="3017845" y="532068"/>
                  <a:pt x="3016216" y="528468"/>
                  <a:pt x="3016216" y="523838"/>
                </a:cubicBezTo>
                <a:lnTo>
                  <a:pt x="3016216" y="520752"/>
                </a:lnTo>
                <a:cubicBezTo>
                  <a:pt x="3016216" y="515266"/>
                  <a:pt x="3017887" y="510894"/>
                  <a:pt x="3021231" y="507636"/>
                </a:cubicBezTo>
                <a:cubicBezTo>
                  <a:pt x="3024574" y="504379"/>
                  <a:pt x="3030532" y="502750"/>
                  <a:pt x="3039104" y="502750"/>
                </a:cubicBezTo>
                <a:close/>
                <a:moveTo>
                  <a:pt x="2896229" y="502750"/>
                </a:moveTo>
                <a:lnTo>
                  <a:pt x="2927862" y="502750"/>
                </a:lnTo>
                <a:lnTo>
                  <a:pt x="2927862" y="506608"/>
                </a:lnTo>
                <a:cubicBezTo>
                  <a:pt x="2927862" y="511923"/>
                  <a:pt x="2927604" y="516252"/>
                  <a:pt x="2927090" y="519595"/>
                </a:cubicBezTo>
                <a:cubicBezTo>
                  <a:pt x="2926576" y="522938"/>
                  <a:pt x="2924861" y="526067"/>
                  <a:pt x="2921947" y="528982"/>
                </a:cubicBezTo>
                <a:cubicBezTo>
                  <a:pt x="2915603" y="535326"/>
                  <a:pt x="2905831" y="538497"/>
                  <a:pt x="2892629" y="538497"/>
                </a:cubicBezTo>
                <a:cubicBezTo>
                  <a:pt x="2886285" y="538497"/>
                  <a:pt x="2881485" y="537212"/>
                  <a:pt x="2878227" y="534640"/>
                </a:cubicBezTo>
                <a:cubicBezTo>
                  <a:pt x="2874970" y="532068"/>
                  <a:pt x="2873341" y="528468"/>
                  <a:pt x="2873341" y="523838"/>
                </a:cubicBezTo>
                <a:lnTo>
                  <a:pt x="2873341" y="520752"/>
                </a:lnTo>
                <a:cubicBezTo>
                  <a:pt x="2873341" y="515266"/>
                  <a:pt x="2875012" y="510894"/>
                  <a:pt x="2878356" y="507636"/>
                </a:cubicBezTo>
                <a:cubicBezTo>
                  <a:pt x="2881699" y="504379"/>
                  <a:pt x="2887657" y="502750"/>
                  <a:pt x="2896229" y="502750"/>
                </a:cubicBezTo>
                <a:close/>
                <a:moveTo>
                  <a:pt x="484890" y="496835"/>
                </a:moveTo>
                <a:lnTo>
                  <a:pt x="484890" y="521267"/>
                </a:lnTo>
                <a:lnTo>
                  <a:pt x="613220" y="521267"/>
                </a:lnTo>
                <a:lnTo>
                  <a:pt x="613220" y="534640"/>
                </a:lnTo>
                <a:lnTo>
                  <a:pt x="486176" y="534640"/>
                </a:lnTo>
                <a:lnTo>
                  <a:pt x="486176" y="596105"/>
                </a:lnTo>
                <a:lnTo>
                  <a:pt x="651539" y="596105"/>
                </a:lnTo>
                <a:lnTo>
                  <a:pt x="651539" y="571673"/>
                </a:lnTo>
                <a:lnTo>
                  <a:pt x="517551" y="571673"/>
                </a:lnTo>
                <a:lnTo>
                  <a:pt x="517551" y="558043"/>
                </a:lnTo>
                <a:lnTo>
                  <a:pt x="644595" y="558043"/>
                </a:lnTo>
                <a:lnTo>
                  <a:pt x="644595" y="496835"/>
                </a:lnTo>
                <a:close/>
                <a:moveTo>
                  <a:pt x="1008765" y="492720"/>
                </a:moveTo>
                <a:lnTo>
                  <a:pt x="1008765" y="517152"/>
                </a:lnTo>
                <a:lnTo>
                  <a:pt x="1137095" y="517152"/>
                </a:lnTo>
                <a:lnTo>
                  <a:pt x="1137095" y="532582"/>
                </a:lnTo>
                <a:lnTo>
                  <a:pt x="1010051" y="532582"/>
                </a:lnTo>
                <a:lnTo>
                  <a:pt x="1010051" y="596105"/>
                </a:lnTo>
                <a:lnTo>
                  <a:pt x="1175414" y="596105"/>
                </a:lnTo>
                <a:lnTo>
                  <a:pt x="1175414" y="571673"/>
                </a:lnTo>
                <a:lnTo>
                  <a:pt x="1041426" y="571673"/>
                </a:lnTo>
                <a:lnTo>
                  <a:pt x="1041426" y="555985"/>
                </a:lnTo>
                <a:lnTo>
                  <a:pt x="1168471" y="555985"/>
                </a:lnTo>
                <a:lnTo>
                  <a:pt x="1168471" y="492720"/>
                </a:lnTo>
                <a:close/>
                <a:moveTo>
                  <a:pt x="1446686" y="491434"/>
                </a:moveTo>
                <a:lnTo>
                  <a:pt x="1446686" y="518952"/>
                </a:lnTo>
                <a:lnTo>
                  <a:pt x="1540041" y="518952"/>
                </a:lnTo>
                <a:lnTo>
                  <a:pt x="1540041" y="594047"/>
                </a:lnTo>
                <a:lnTo>
                  <a:pt x="1572702" y="594047"/>
                </a:lnTo>
                <a:lnTo>
                  <a:pt x="1572702" y="518952"/>
                </a:lnTo>
                <a:lnTo>
                  <a:pt x="1665799" y="518952"/>
                </a:lnTo>
                <a:lnTo>
                  <a:pt x="1665799" y="491434"/>
                </a:lnTo>
                <a:close/>
                <a:moveTo>
                  <a:pt x="456086" y="458002"/>
                </a:moveTo>
                <a:lnTo>
                  <a:pt x="456086" y="482948"/>
                </a:lnTo>
                <a:lnTo>
                  <a:pt x="675199" y="482948"/>
                </a:lnTo>
                <a:lnTo>
                  <a:pt x="675199" y="458002"/>
                </a:lnTo>
                <a:close/>
                <a:moveTo>
                  <a:pt x="2247253" y="455430"/>
                </a:moveTo>
                <a:lnTo>
                  <a:pt x="2298431" y="455430"/>
                </a:lnTo>
                <a:lnTo>
                  <a:pt x="2298431" y="505065"/>
                </a:lnTo>
                <a:lnTo>
                  <a:pt x="2247253" y="505065"/>
                </a:lnTo>
                <a:close/>
                <a:moveTo>
                  <a:pt x="3045791" y="418911"/>
                </a:moveTo>
                <a:cubicBezTo>
                  <a:pt x="3033618" y="418911"/>
                  <a:pt x="3022988" y="420840"/>
                  <a:pt x="3013901" y="424697"/>
                </a:cubicBezTo>
                <a:cubicBezTo>
                  <a:pt x="3004814" y="428555"/>
                  <a:pt x="2996670" y="432970"/>
                  <a:pt x="2989470" y="437942"/>
                </a:cubicBezTo>
                <a:lnTo>
                  <a:pt x="3005414" y="461602"/>
                </a:lnTo>
                <a:cubicBezTo>
                  <a:pt x="3017416" y="452172"/>
                  <a:pt x="3030789" y="447457"/>
                  <a:pt x="3045534" y="447457"/>
                </a:cubicBezTo>
                <a:cubicBezTo>
                  <a:pt x="3054278" y="447457"/>
                  <a:pt x="3060664" y="449386"/>
                  <a:pt x="3064693" y="453244"/>
                </a:cubicBezTo>
                <a:cubicBezTo>
                  <a:pt x="3068722" y="457102"/>
                  <a:pt x="3070737" y="463402"/>
                  <a:pt x="3070737" y="472146"/>
                </a:cubicBezTo>
                <a:lnTo>
                  <a:pt x="3070737" y="477547"/>
                </a:lnTo>
                <a:lnTo>
                  <a:pt x="3038333" y="477547"/>
                </a:lnTo>
                <a:cubicBezTo>
                  <a:pt x="3028389" y="477547"/>
                  <a:pt x="3019988" y="478576"/>
                  <a:pt x="3013129" y="480633"/>
                </a:cubicBezTo>
                <a:cubicBezTo>
                  <a:pt x="3006271" y="482690"/>
                  <a:pt x="3000742" y="485519"/>
                  <a:pt x="2996542" y="489120"/>
                </a:cubicBezTo>
                <a:cubicBezTo>
                  <a:pt x="2992341" y="492720"/>
                  <a:pt x="2989341" y="496964"/>
                  <a:pt x="2987541" y="501850"/>
                </a:cubicBezTo>
                <a:cubicBezTo>
                  <a:pt x="2985740" y="506736"/>
                  <a:pt x="2984840" y="512094"/>
                  <a:pt x="2984840" y="517923"/>
                </a:cubicBezTo>
                <a:lnTo>
                  <a:pt x="2984840" y="526153"/>
                </a:lnTo>
                <a:cubicBezTo>
                  <a:pt x="2984840" y="538669"/>
                  <a:pt x="2989041" y="548399"/>
                  <a:pt x="2997442" y="555342"/>
                </a:cubicBezTo>
                <a:cubicBezTo>
                  <a:pt x="3005843" y="562286"/>
                  <a:pt x="3017673" y="565758"/>
                  <a:pt x="3032932" y="565758"/>
                </a:cubicBezTo>
                <a:cubicBezTo>
                  <a:pt x="3036704" y="565758"/>
                  <a:pt x="3040647" y="565329"/>
                  <a:pt x="3044762" y="564472"/>
                </a:cubicBezTo>
                <a:cubicBezTo>
                  <a:pt x="3048877" y="563615"/>
                  <a:pt x="3052820" y="562372"/>
                  <a:pt x="3056592" y="560743"/>
                </a:cubicBezTo>
                <a:cubicBezTo>
                  <a:pt x="3060364" y="559114"/>
                  <a:pt x="3063750" y="557057"/>
                  <a:pt x="3066751" y="554571"/>
                </a:cubicBezTo>
                <a:cubicBezTo>
                  <a:pt x="3069751" y="552085"/>
                  <a:pt x="3071937" y="549299"/>
                  <a:pt x="3073309" y="546213"/>
                </a:cubicBezTo>
                <a:lnTo>
                  <a:pt x="3073823" y="563701"/>
                </a:lnTo>
                <a:lnTo>
                  <a:pt x="3102884" y="563701"/>
                </a:lnTo>
                <a:lnTo>
                  <a:pt x="3102884" y="464174"/>
                </a:lnTo>
                <a:cubicBezTo>
                  <a:pt x="3102884" y="456973"/>
                  <a:pt x="3101469" y="450586"/>
                  <a:pt x="3098640" y="445014"/>
                </a:cubicBezTo>
                <a:cubicBezTo>
                  <a:pt x="3095811" y="439442"/>
                  <a:pt x="3091868" y="434727"/>
                  <a:pt x="3086810" y="430870"/>
                </a:cubicBezTo>
                <a:cubicBezTo>
                  <a:pt x="3081752" y="427012"/>
                  <a:pt x="3075709" y="424055"/>
                  <a:pt x="3068679" y="421997"/>
                </a:cubicBezTo>
                <a:cubicBezTo>
                  <a:pt x="3061650" y="419940"/>
                  <a:pt x="3054020" y="418911"/>
                  <a:pt x="3045791" y="418911"/>
                </a:cubicBezTo>
                <a:close/>
                <a:moveTo>
                  <a:pt x="2902916" y="418911"/>
                </a:moveTo>
                <a:cubicBezTo>
                  <a:pt x="2890743" y="418911"/>
                  <a:pt x="2880113" y="420840"/>
                  <a:pt x="2871026" y="424697"/>
                </a:cubicBezTo>
                <a:cubicBezTo>
                  <a:pt x="2861939" y="428555"/>
                  <a:pt x="2853795" y="432970"/>
                  <a:pt x="2846595" y="437942"/>
                </a:cubicBezTo>
                <a:lnTo>
                  <a:pt x="2862539" y="461602"/>
                </a:lnTo>
                <a:cubicBezTo>
                  <a:pt x="2874541" y="452172"/>
                  <a:pt x="2887914" y="447457"/>
                  <a:pt x="2902659" y="447457"/>
                </a:cubicBezTo>
                <a:cubicBezTo>
                  <a:pt x="2911403" y="447457"/>
                  <a:pt x="2917789" y="449386"/>
                  <a:pt x="2921818" y="453244"/>
                </a:cubicBezTo>
                <a:cubicBezTo>
                  <a:pt x="2925847" y="457102"/>
                  <a:pt x="2927862" y="463402"/>
                  <a:pt x="2927862" y="472146"/>
                </a:cubicBezTo>
                <a:lnTo>
                  <a:pt x="2927862" y="477547"/>
                </a:lnTo>
                <a:lnTo>
                  <a:pt x="2895458" y="477547"/>
                </a:lnTo>
                <a:cubicBezTo>
                  <a:pt x="2885514" y="477547"/>
                  <a:pt x="2877113" y="478576"/>
                  <a:pt x="2870254" y="480633"/>
                </a:cubicBezTo>
                <a:cubicBezTo>
                  <a:pt x="2863396" y="482690"/>
                  <a:pt x="2857867" y="485519"/>
                  <a:pt x="2853667" y="489120"/>
                </a:cubicBezTo>
                <a:cubicBezTo>
                  <a:pt x="2849466" y="492720"/>
                  <a:pt x="2846466" y="496964"/>
                  <a:pt x="2844666" y="501850"/>
                </a:cubicBezTo>
                <a:cubicBezTo>
                  <a:pt x="2842865" y="506736"/>
                  <a:pt x="2841965" y="512094"/>
                  <a:pt x="2841965" y="517923"/>
                </a:cubicBezTo>
                <a:lnTo>
                  <a:pt x="2841965" y="526153"/>
                </a:lnTo>
                <a:cubicBezTo>
                  <a:pt x="2841965" y="538669"/>
                  <a:pt x="2846166" y="548399"/>
                  <a:pt x="2854567" y="555342"/>
                </a:cubicBezTo>
                <a:cubicBezTo>
                  <a:pt x="2862968" y="562286"/>
                  <a:pt x="2874798" y="565758"/>
                  <a:pt x="2890057" y="565758"/>
                </a:cubicBezTo>
                <a:cubicBezTo>
                  <a:pt x="2893829" y="565758"/>
                  <a:pt x="2897772" y="565329"/>
                  <a:pt x="2901887" y="564472"/>
                </a:cubicBezTo>
                <a:cubicBezTo>
                  <a:pt x="2906002" y="563615"/>
                  <a:pt x="2909945" y="562372"/>
                  <a:pt x="2913717" y="560743"/>
                </a:cubicBezTo>
                <a:cubicBezTo>
                  <a:pt x="2917489" y="559114"/>
                  <a:pt x="2920875" y="557057"/>
                  <a:pt x="2923876" y="554571"/>
                </a:cubicBezTo>
                <a:cubicBezTo>
                  <a:pt x="2926876" y="552085"/>
                  <a:pt x="2929062" y="549299"/>
                  <a:pt x="2930434" y="546213"/>
                </a:cubicBezTo>
                <a:lnTo>
                  <a:pt x="2930948" y="563701"/>
                </a:lnTo>
                <a:lnTo>
                  <a:pt x="2960009" y="563701"/>
                </a:lnTo>
                <a:lnTo>
                  <a:pt x="2960009" y="464174"/>
                </a:lnTo>
                <a:cubicBezTo>
                  <a:pt x="2960009" y="456973"/>
                  <a:pt x="2958594" y="450586"/>
                  <a:pt x="2955765" y="445014"/>
                </a:cubicBezTo>
                <a:cubicBezTo>
                  <a:pt x="2952936" y="439442"/>
                  <a:pt x="2948993" y="434727"/>
                  <a:pt x="2943935" y="430870"/>
                </a:cubicBezTo>
                <a:cubicBezTo>
                  <a:pt x="2938877" y="427012"/>
                  <a:pt x="2932834" y="424055"/>
                  <a:pt x="2925804" y="421997"/>
                </a:cubicBezTo>
                <a:cubicBezTo>
                  <a:pt x="2918775" y="419940"/>
                  <a:pt x="2911145" y="418911"/>
                  <a:pt x="2902916" y="418911"/>
                </a:cubicBezTo>
                <a:close/>
                <a:moveTo>
                  <a:pt x="518580" y="403481"/>
                </a:moveTo>
                <a:lnTo>
                  <a:pt x="612706" y="403481"/>
                </a:lnTo>
                <a:lnTo>
                  <a:pt x="612706" y="419425"/>
                </a:lnTo>
                <a:lnTo>
                  <a:pt x="518580" y="419425"/>
                </a:lnTo>
                <a:close/>
                <a:moveTo>
                  <a:pt x="276083" y="402195"/>
                </a:moveTo>
                <a:lnTo>
                  <a:pt x="306172" y="402195"/>
                </a:lnTo>
                <a:lnTo>
                  <a:pt x="306172" y="505322"/>
                </a:lnTo>
                <a:lnTo>
                  <a:pt x="276083" y="505322"/>
                </a:lnTo>
                <a:close/>
                <a:moveTo>
                  <a:pt x="1556243" y="386764"/>
                </a:moveTo>
                <a:cubicBezTo>
                  <a:pt x="1563444" y="386764"/>
                  <a:pt x="1570087" y="387364"/>
                  <a:pt x="1576174" y="388564"/>
                </a:cubicBezTo>
                <a:cubicBezTo>
                  <a:pt x="1582260" y="389765"/>
                  <a:pt x="1587533" y="391436"/>
                  <a:pt x="1591990" y="393579"/>
                </a:cubicBezTo>
                <a:cubicBezTo>
                  <a:pt x="1596448" y="395722"/>
                  <a:pt x="1599963" y="398380"/>
                  <a:pt x="1602534" y="401552"/>
                </a:cubicBezTo>
                <a:cubicBezTo>
                  <a:pt x="1605106" y="404724"/>
                  <a:pt x="1606392" y="408281"/>
                  <a:pt x="1606392" y="412225"/>
                </a:cubicBezTo>
                <a:lnTo>
                  <a:pt x="1606392" y="419940"/>
                </a:lnTo>
                <a:cubicBezTo>
                  <a:pt x="1606392" y="423883"/>
                  <a:pt x="1605106" y="427441"/>
                  <a:pt x="1602534" y="430613"/>
                </a:cubicBezTo>
                <a:cubicBezTo>
                  <a:pt x="1599963" y="433784"/>
                  <a:pt x="1596448" y="436442"/>
                  <a:pt x="1591990" y="438585"/>
                </a:cubicBezTo>
                <a:cubicBezTo>
                  <a:pt x="1587533" y="440728"/>
                  <a:pt x="1582260" y="442400"/>
                  <a:pt x="1576174" y="443600"/>
                </a:cubicBezTo>
                <a:cubicBezTo>
                  <a:pt x="1570087" y="444800"/>
                  <a:pt x="1563444" y="445400"/>
                  <a:pt x="1556243" y="445400"/>
                </a:cubicBezTo>
                <a:cubicBezTo>
                  <a:pt x="1549042" y="445400"/>
                  <a:pt x="1542398" y="444800"/>
                  <a:pt x="1536312" y="443600"/>
                </a:cubicBezTo>
                <a:cubicBezTo>
                  <a:pt x="1530225" y="442400"/>
                  <a:pt x="1524953" y="440728"/>
                  <a:pt x="1520496" y="438585"/>
                </a:cubicBezTo>
                <a:cubicBezTo>
                  <a:pt x="1516038" y="436442"/>
                  <a:pt x="1512523" y="433784"/>
                  <a:pt x="1509951" y="430613"/>
                </a:cubicBezTo>
                <a:cubicBezTo>
                  <a:pt x="1507379" y="427441"/>
                  <a:pt x="1506094" y="423883"/>
                  <a:pt x="1506094" y="419940"/>
                </a:cubicBezTo>
                <a:lnTo>
                  <a:pt x="1506094" y="412225"/>
                </a:lnTo>
                <a:cubicBezTo>
                  <a:pt x="1506094" y="408281"/>
                  <a:pt x="1507379" y="404724"/>
                  <a:pt x="1509951" y="401552"/>
                </a:cubicBezTo>
                <a:cubicBezTo>
                  <a:pt x="1512523" y="398380"/>
                  <a:pt x="1516038" y="395722"/>
                  <a:pt x="1520496" y="393579"/>
                </a:cubicBezTo>
                <a:cubicBezTo>
                  <a:pt x="1524953" y="391436"/>
                  <a:pt x="1530225" y="389765"/>
                  <a:pt x="1536312" y="388564"/>
                </a:cubicBezTo>
                <a:cubicBezTo>
                  <a:pt x="1542398" y="387364"/>
                  <a:pt x="1549042" y="386764"/>
                  <a:pt x="1556243" y="386764"/>
                </a:cubicBezTo>
                <a:close/>
                <a:moveTo>
                  <a:pt x="2774509" y="378277"/>
                </a:moveTo>
                <a:lnTo>
                  <a:pt x="2774509" y="563701"/>
                </a:lnTo>
                <a:lnTo>
                  <a:pt x="2807428" y="563701"/>
                </a:lnTo>
                <a:lnTo>
                  <a:pt x="2807428" y="378277"/>
                </a:lnTo>
                <a:close/>
                <a:moveTo>
                  <a:pt x="221562" y="375963"/>
                </a:moveTo>
                <a:lnTo>
                  <a:pt x="221562" y="402195"/>
                </a:lnTo>
                <a:lnTo>
                  <a:pt x="244193" y="402195"/>
                </a:lnTo>
                <a:lnTo>
                  <a:pt x="244193" y="505322"/>
                </a:lnTo>
                <a:lnTo>
                  <a:pt x="218990" y="505322"/>
                </a:lnTo>
                <a:lnTo>
                  <a:pt x="218990" y="531554"/>
                </a:lnTo>
                <a:lnTo>
                  <a:pt x="276083" y="531554"/>
                </a:lnTo>
                <a:cubicBezTo>
                  <a:pt x="293228" y="531554"/>
                  <a:pt x="309901" y="531382"/>
                  <a:pt x="326103" y="531039"/>
                </a:cubicBezTo>
                <a:cubicBezTo>
                  <a:pt x="342305" y="530696"/>
                  <a:pt x="356664" y="529839"/>
                  <a:pt x="369180" y="528468"/>
                </a:cubicBezTo>
                <a:lnTo>
                  <a:pt x="366866" y="502493"/>
                </a:lnTo>
                <a:cubicBezTo>
                  <a:pt x="361894" y="502836"/>
                  <a:pt x="357050" y="503179"/>
                  <a:pt x="352335" y="503522"/>
                </a:cubicBezTo>
                <a:cubicBezTo>
                  <a:pt x="347620" y="503865"/>
                  <a:pt x="342863" y="504207"/>
                  <a:pt x="338062" y="504550"/>
                </a:cubicBezTo>
                <a:lnTo>
                  <a:pt x="338062" y="402195"/>
                </a:lnTo>
                <a:lnTo>
                  <a:pt x="361979" y="402195"/>
                </a:lnTo>
                <a:lnTo>
                  <a:pt x="361979" y="375963"/>
                </a:lnTo>
                <a:close/>
                <a:moveTo>
                  <a:pt x="3198181" y="375448"/>
                </a:moveTo>
                <a:cubicBezTo>
                  <a:pt x="3185665" y="375448"/>
                  <a:pt x="3175164" y="377120"/>
                  <a:pt x="3166677" y="380463"/>
                </a:cubicBezTo>
                <a:cubicBezTo>
                  <a:pt x="3158191" y="383807"/>
                  <a:pt x="3151375" y="388050"/>
                  <a:pt x="3146232" y="393194"/>
                </a:cubicBezTo>
                <a:cubicBezTo>
                  <a:pt x="3141089" y="398337"/>
                  <a:pt x="3137402" y="403952"/>
                  <a:pt x="3135174" y="410039"/>
                </a:cubicBezTo>
                <a:cubicBezTo>
                  <a:pt x="3132945" y="416125"/>
                  <a:pt x="3131830" y="421997"/>
                  <a:pt x="3131830" y="427655"/>
                </a:cubicBezTo>
                <a:lnTo>
                  <a:pt x="3131830" y="430998"/>
                </a:lnTo>
                <a:cubicBezTo>
                  <a:pt x="3131830" y="441800"/>
                  <a:pt x="3133802" y="450415"/>
                  <a:pt x="3137745" y="456844"/>
                </a:cubicBezTo>
                <a:cubicBezTo>
                  <a:pt x="3141689" y="463274"/>
                  <a:pt x="3146789" y="468374"/>
                  <a:pt x="3153047" y="472146"/>
                </a:cubicBezTo>
                <a:cubicBezTo>
                  <a:pt x="3159305" y="475918"/>
                  <a:pt x="3166334" y="478747"/>
                  <a:pt x="3174135" y="480633"/>
                </a:cubicBezTo>
                <a:cubicBezTo>
                  <a:pt x="3181936" y="482519"/>
                  <a:pt x="3189695" y="484319"/>
                  <a:pt x="3197410" y="486034"/>
                </a:cubicBezTo>
                <a:cubicBezTo>
                  <a:pt x="3208040" y="488434"/>
                  <a:pt x="3216141" y="491477"/>
                  <a:pt x="3221713" y="495163"/>
                </a:cubicBezTo>
                <a:cubicBezTo>
                  <a:pt x="3227285" y="498850"/>
                  <a:pt x="3230071" y="504465"/>
                  <a:pt x="3230071" y="512008"/>
                </a:cubicBezTo>
                <a:lnTo>
                  <a:pt x="3230071" y="514837"/>
                </a:lnTo>
                <a:cubicBezTo>
                  <a:pt x="3230071" y="521181"/>
                  <a:pt x="3227414" y="526453"/>
                  <a:pt x="3222099" y="530654"/>
                </a:cubicBezTo>
                <a:cubicBezTo>
                  <a:pt x="3216784" y="534854"/>
                  <a:pt x="3208211" y="536954"/>
                  <a:pt x="3196381" y="536954"/>
                </a:cubicBezTo>
                <a:cubicBezTo>
                  <a:pt x="3185237" y="536954"/>
                  <a:pt x="3175207" y="535154"/>
                  <a:pt x="3166292" y="531554"/>
                </a:cubicBezTo>
                <a:cubicBezTo>
                  <a:pt x="3157376" y="527953"/>
                  <a:pt x="3150089" y="523753"/>
                  <a:pt x="3144432" y="518952"/>
                </a:cubicBezTo>
                <a:lnTo>
                  <a:pt x="3128487" y="545184"/>
                </a:lnTo>
                <a:cubicBezTo>
                  <a:pt x="3132087" y="548099"/>
                  <a:pt x="3136331" y="550885"/>
                  <a:pt x="3141217" y="553542"/>
                </a:cubicBezTo>
                <a:cubicBezTo>
                  <a:pt x="3146103" y="556200"/>
                  <a:pt x="3151375" y="558471"/>
                  <a:pt x="3157033" y="560357"/>
                </a:cubicBezTo>
                <a:cubicBezTo>
                  <a:pt x="3162691" y="562243"/>
                  <a:pt x="3168735" y="563743"/>
                  <a:pt x="3175164" y="564858"/>
                </a:cubicBezTo>
                <a:cubicBezTo>
                  <a:pt x="3181594" y="565972"/>
                  <a:pt x="3188151" y="566530"/>
                  <a:pt x="3194838" y="566530"/>
                </a:cubicBezTo>
                <a:cubicBezTo>
                  <a:pt x="3203753" y="566530"/>
                  <a:pt x="3212326" y="565629"/>
                  <a:pt x="3220555" y="563829"/>
                </a:cubicBezTo>
                <a:cubicBezTo>
                  <a:pt x="3228785" y="562029"/>
                  <a:pt x="3236072" y="559029"/>
                  <a:pt x="3242416" y="554828"/>
                </a:cubicBezTo>
                <a:cubicBezTo>
                  <a:pt x="3248759" y="550628"/>
                  <a:pt x="3253774" y="545055"/>
                  <a:pt x="3257460" y="538112"/>
                </a:cubicBezTo>
                <a:cubicBezTo>
                  <a:pt x="3261146" y="531168"/>
                  <a:pt x="3262990" y="522553"/>
                  <a:pt x="3262990" y="512266"/>
                </a:cubicBezTo>
                <a:lnTo>
                  <a:pt x="3262990" y="508922"/>
                </a:lnTo>
                <a:cubicBezTo>
                  <a:pt x="3262990" y="502579"/>
                  <a:pt x="3262004" y="496707"/>
                  <a:pt x="3260032" y="491306"/>
                </a:cubicBezTo>
                <a:cubicBezTo>
                  <a:pt x="3258060" y="485905"/>
                  <a:pt x="3254803" y="480976"/>
                  <a:pt x="3250259" y="476518"/>
                </a:cubicBezTo>
                <a:cubicBezTo>
                  <a:pt x="3245716" y="472061"/>
                  <a:pt x="3239715" y="468074"/>
                  <a:pt x="3232257" y="464560"/>
                </a:cubicBezTo>
                <a:cubicBezTo>
                  <a:pt x="3224799" y="461045"/>
                  <a:pt x="3215583" y="458087"/>
                  <a:pt x="3204611" y="455687"/>
                </a:cubicBezTo>
                <a:cubicBezTo>
                  <a:pt x="3199124" y="454487"/>
                  <a:pt x="3193938" y="453330"/>
                  <a:pt x="3189052" y="452215"/>
                </a:cubicBezTo>
                <a:cubicBezTo>
                  <a:pt x="3184165" y="451101"/>
                  <a:pt x="3179922" y="449643"/>
                  <a:pt x="3176322" y="447843"/>
                </a:cubicBezTo>
                <a:cubicBezTo>
                  <a:pt x="3172721" y="446043"/>
                  <a:pt x="3169849" y="443771"/>
                  <a:pt x="3167706" y="441028"/>
                </a:cubicBezTo>
                <a:cubicBezTo>
                  <a:pt x="3165563" y="438285"/>
                  <a:pt x="3164491" y="434684"/>
                  <a:pt x="3164491" y="430227"/>
                </a:cubicBezTo>
                <a:lnTo>
                  <a:pt x="3164491" y="427141"/>
                </a:lnTo>
                <a:cubicBezTo>
                  <a:pt x="3164491" y="424569"/>
                  <a:pt x="3165177" y="421997"/>
                  <a:pt x="3166549" y="419425"/>
                </a:cubicBezTo>
                <a:cubicBezTo>
                  <a:pt x="3167920" y="416854"/>
                  <a:pt x="3170021" y="414453"/>
                  <a:pt x="3172850" y="412225"/>
                </a:cubicBezTo>
                <a:cubicBezTo>
                  <a:pt x="3175679" y="409996"/>
                  <a:pt x="3179236" y="408195"/>
                  <a:pt x="3183522" y="406824"/>
                </a:cubicBezTo>
                <a:cubicBezTo>
                  <a:pt x="3187809" y="405452"/>
                  <a:pt x="3192866" y="404766"/>
                  <a:pt x="3198696" y="404766"/>
                </a:cubicBezTo>
                <a:cubicBezTo>
                  <a:pt x="3206068" y="404766"/>
                  <a:pt x="3213012" y="405495"/>
                  <a:pt x="3219527" y="406952"/>
                </a:cubicBezTo>
                <a:cubicBezTo>
                  <a:pt x="3226042" y="408410"/>
                  <a:pt x="3233071" y="411539"/>
                  <a:pt x="3240615" y="416339"/>
                </a:cubicBezTo>
                <a:lnTo>
                  <a:pt x="3256046" y="390879"/>
                </a:lnTo>
                <a:cubicBezTo>
                  <a:pt x="3246616" y="384878"/>
                  <a:pt x="3237186" y="380806"/>
                  <a:pt x="3227757" y="378663"/>
                </a:cubicBezTo>
                <a:cubicBezTo>
                  <a:pt x="3218327" y="376520"/>
                  <a:pt x="3208468" y="375448"/>
                  <a:pt x="3198181" y="375448"/>
                </a:cubicBezTo>
                <a:close/>
                <a:moveTo>
                  <a:pt x="1703318" y="374677"/>
                </a:moveTo>
                <a:lnTo>
                  <a:pt x="1703318" y="492206"/>
                </a:lnTo>
                <a:lnTo>
                  <a:pt x="1866367" y="492206"/>
                </a:lnTo>
                <a:lnTo>
                  <a:pt x="1866367" y="464688"/>
                </a:lnTo>
                <a:lnTo>
                  <a:pt x="1735722" y="464688"/>
                </a:lnTo>
                <a:lnTo>
                  <a:pt x="1735722" y="402195"/>
                </a:lnTo>
                <a:lnTo>
                  <a:pt x="1863281" y="402195"/>
                </a:lnTo>
                <a:lnTo>
                  <a:pt x="1863281" y="374677"/>
                </a:lnTo>
                <a:close/>
                <a:moveTo>
                  <a:pt x="2215106" y="373905"/>
                </a:moveTo>
                <a:lnTo>
                  <a:pt x="2215106" y="532325"/>
                </a:lnTo>
                <a:lnTo>
                  <a:pt x="2330578" y="532325"/>
                </a:lnTo>
                <a:lnTo>
                  <a:pt x="2330578" y="373905"/>
                </a:lnTo>
                <a:lnTo>
                  <a:pt x="2298431" y="373905"/>
                </a:lnTo>
                <a:lnTo>
                  <a:pt x="2298431" y="427655"/>
                </a:lnTo>
                <a:lnTo>
                  <a:pt x="2247253" y="427655"/>
                </a:lnTo>
                <a:lnTo>
                  <a:pt x="2247253" y="373905"/>
                </a:lnTo>
                <a:close/>
                <a:moveTo>
                  <a:pt x="1220906" y="373391"/>
                </a:moveTo>
                <a:lnTo>
                  <a:pt x="1220906" y="400909"/>
                </a:lnTo>
                <a:lnTo>
                  <a:pt x="1297544" y="400909"/>
                </a:lnTo>
                <a:lnTo>
                  <a:pt x="1297544" y="439999"/>
                </a:lnTo>
                <a:lnTo>
                  <a:pt x="1220906" y="439999"/>
                </a:lnTo>
                <a:lnTo>
                  <a:pt x="1220906" y="536954"/>
                </a:lnTo>
                <a:lnTo>
                  <a:pt x="1266940" y="536954"/>
                </a:lnTo>
                <a:cubicBezTo>
                  <a:pt x="1282713" y="536954"/>
                  <a:pt x="1297801" y="536612"/>
                  <a:pt x="1312203" y="535926"/>
                </a:cubicBezTo>
                <a:cubicBezTo>
                  <a:pt x="1326604" y="535240"/>
                  <a:pt x="1339892" y="533954"/>
                  <a:pt x="1352065" y="532068"/>
                </a:cubicBezTo>
                <a:lnTo>
                  <a:pt x="1348464" y="504808"/>
                </a:lnTo>
                <a:cubicBezTo>
                  <a:pt x="1336463" y="506351"/>
                  <a:pt x="1324119" y="507508"/>
                  <a:pt x="1311431" y="508279"/>
                </a:cubicBezTo>
                <a:cubicBezTo>
                  <a:pt x="1298744" y="509051"/>
                  <a:pt x="1286485" y="509437"/>
                  <a:pt x="1274655" y="509437"/>
                </a:cubicBezTo>
                <a:lnTo>
                  <a:pt x="1253052" y="509437"/>
                </a:lnTo>
                <a:lnTo>
                  <a:pt x="1253052" y="466488"/>
                </a:lnTo>
                <a:lnTo>
                  <a:pt x="1329691" y="466488"/>
                </a:lnTo>
                <a:lnTo>
                  <a:pt x="1329691" y="373391"/>
                </a:lnTo>
                <a:close/>
                <a:moveTo>
                  <a:pt x="2026368" y="371848"/>
                </a:moveTo>
                <a:lnTo>
                  <a:pt x="2026368" y="426883"/>
                </a:lnTo>
                <a:cubicBezTo>
                  <a:pt x="2026368" y="432198"/>
                  <a:pt x="2026025" y="436999"/>
                  <a:pt x="2025339" y="441285"/>
                </a:cubicBezTo>
                <a:cubicBezTo>
                  <a:pt x="2024654" y="445572"/>
                  <a:pt x="2023539" y="449686"/>
                  <a:pt x="2021996" y="453630"/>
                </a:cubicBezTo>
                <a:cubicBezTo>
                  <a:pt x="2020453" y="457573"/>
                  <a:pt x="2018439" y="461431"/>
                  <a:pt x="2015953" y="465203"/>
                </a:cubicBezTo>
                <a:cubicBezTo>
                  <a:pt x="2013466" y="468974"/>
                  <a:pt x="2010338" y="472918"/>
                  <a:pt x="2006566" y="477033"/>
                </a:cubicBezTo>
                <a:cubicBezTo>
                  <a:pt x="1995421" y="489206"/>
                  <a:pt x="1982563" y="501807"/>
                  <a:pt x="1967989" y="514837"/>
                </a:cubicBezTo>
                <a:lnTo>
                  <a:pt x="1989335" y="536954"/>
                </a:lnTo>
                <a:cubicBezTo>
                  <a:pt x="1996707" y="530096"/>
                  <a:pt x="2003051" y="524053"/>
                  <a:pt x="2008366" y="518824"/>
                </a:cubicBezTo>
                <a:cubicBezTo>
                  <a:pt x="2013681" y="513594"/>
                  <a:pt x="2018739" y="508494"/>
                  <a:pt x="2023539" y="503522"/>
                </a:cubicBezTo>
                <a:cubicBezTo>
                  <a:pt x="2027825" y="499064"/>
                  <a:pt x="2031897" y="494563"/>
                  <a:pt x="2035755" y="490020"/>
                </a:cubicBezTo>
                <a:cubicBezTo>
                  <a:pt x="2039613" y="485477"/>
                  <a:pt x="2041970" y="482005"/>
                  <a:pt x="2042827" y="479604"/>
                </a:cubicBezTo>
                <a:lnTo>
                  <a:pt x="2043342" y="479604"/>
                </a:lnTo>
                <a:cubicBezTo>
                  <a:pt x="2044199" y="481833"/>
                  <a:pt x="2046342" y="484962"/>
                  <a:pt x="2049771" y="488991"/>
                </a:cubicBezTo>
                <a:cubicBezTo>
                  <a:pt x="2053200" y="493020"/>
                  <a:pt x="2057401" y="497521"/>
                  <a:pt x="2062373" y="502493"/>
                </a:cubicBezTo>
                <a:cubicBezTo>
                  <a:pt x="2067173" y="507465"/>
                  <a:pt x="2072317" y="512651"/>
                  <a:pt x="2077803" y="518052"/>
                </a:cubicBezTo>
                <a:cubicBezTo>
                  <a:pt x="2083290" y="523453"/>
                  <a:pt x="2088947" y="528896"/>
                  <a:pt x="2094777" y="534383"/>
                </a:cubicBezTo>
                <a:lnTo>
                  <a:pt x="2115608" y="512523"/>
                </a:lnTo>
                <a:cubicBezTo>
                  <a:pt x="2108921" y="506522"/>
                  <a:pt x="2102321" y="500307"/>
                  <a:pt x="2095805" y="493878"/>
                </a:cubicBezTo>
                <a:cubicBezTo>
                  <a:pt x="2089290" y="487448"/>
                  <a:pt x="2083290" y="481233"/>
                  <a:pt x="2077803" y="475232"/>
                </a:cubicBezTo>
                <a:cubicBezTo>
                  <a:pt x="2073860" y="471118"/>
                  <a:pt x="2070731" y="467217"/>
                  <a:pt x="2068416" y="463531"/>
                </a:cubicBezTo>
                <a:cubicBezTo>
                  <a:pt x="2066102" y="459845"/>
                  <a:pt x="2064259" y="456159"/>
                  <a:pt x="2062887" y="452472"/>
                </a:cubicBezTo>
                <a:cubicBezTo>
                  <a:pt x="2061515" y="448786"/>
                  <a:pt x="2060615" y="444886"/>
                  <a:pt x="2060187" y="440771"/>
                </a:cubicBezTo>
                <a:cubicBezTo>
                  <a:pt x="2059758" y="436656"/>
                  <a:pt x="2059544" y="432027"/>
                  <a:pt x="2059544" y="426883"/>
                </a:cubicBezTo>
                <a:lnTo>
                  <a:pt x="2059544" y="371848"/>
                </a:lnTo>
                <a:close/>
                <a:moveTo>
                  <a:pt x="2530384" y="371077"/>
                </a:moveTo>
                <a:lnTo>
                  <a:pt x="2530384" y="397566"/>
                </a:lnTo>
                <a:cubicBezTo>
                  <a:pt x="2530384" y="403223"/>
                  <a:pt x="2529955" y="408281"/>
                  <a:pt x="2529098" y="412739"/>
                </a:cubicBezTo>
                <a:cubicBezTo>
                  <a:pt x="2528240" y="417197"/>
                  <a:pt x="2526826" y="421354"/>
                  <a:pt x="2524854" y="425212"/>
                </a:cubicBezTo>
                <a:cubicBezTo>
                  <a:pt x="2522883" y="429069"/>
                  <a:pt x="2520225" y="432713"/>
                  <a:pt x="2516882" y="436142"/>
                </a:cubicBezTo>
                <a:cubicBezTo>
                  <a:pt x="2513539" y="439571"/>
                  <a:pt x="2509295" y="443000"/>
                  <a:pt x="2504152" y="446429"/>
                </a:cubicBezTo>
                <a:cubicBezTo>
                  <a:pt x="2496608" y="451572"/>
                  <a:pt x="2488035" y="457016"/>
                  <a:pt x="2478434" y="462759"/>
                </a:cubicBezTo>
                <a:cubicBezTo>
                  <a:pt x="2468833" y="468503"/>
                  <a:pt x="2459318" y="474032"/>
                  <a:pt x="2449888" y="479347"/>
                </a:cubicBezTo>
                <a:lnTo>
                  <a:pt x="2465833" y="505065"/>
                </a:lnTo>
                <a:cubicBezTo>
                  <a:pt x="2478177" y="498035"/>
                  <a:pt x="2488978" y="491734"/>
                  <a:pt x="2498237" y="486162"/>
                </a:cubicBezTo>
                <a:cubicBezTo>
                  <a:pt x="2507495" y="480590"/>
                  <a:pt x="2515639" y="475490"/>
                  <a:pt x="2522668" y="470860"/>
                </a:cubicBezTo>
                <a:cubicBezTo>
                  <a:pt x="2529183" y="466403"/>
                  <a:pt x="2534627" y="462502"/>
                  <a:pt x="2538999" y="459159"/>
                </a:cubicBezTo>
                <a:cubicBezTo>
                  <a:pt x="2543371" y="455816"/>
                  <a:pt x="2546243" y="452687"/>
                  <a:pt x="2547614" y="449772"/>
                </a:cubicBezTo>
                <a:lnTo>
                  <a:pt x="2547871" y="449772"/>
                </a:lnTo>
                <a:cubicBezTo>
                  <a:pt x="2549243" y="452687"/>
                  <a:pt x="2551858" y="455730"/>
                  <a:pt x="2555715" y="458902"/>
                </a:cubicBezTo>
                <a:cubicBezTo>
                  <a:pt x="2559573" y="462074"/>
                  <a:pt x="2564759" y="465888"/>
                  <a:pt x="2571274" y="470346"/>
                </a:cubicBezTo>
                <a:cubicBezTo>
                  <a:pt x="2578304" y="474975"/>
                  <a:pt x="2586448" y="480076"/>
                  <a:pt x="2595706" y="485648"/>
                </a:cubicBezTo>
                <a:cubicBezTo>
                  <a:pt x="2604964" y="491220"/>
                  <a:pt x="2615766" y="497521"/>
                  <a:pt x="2628110" y="504550"/>
                </a:cubicBezTo>
                <a:lnTo>
                  <a:pt x="2643798" y="479347"/>
                </a:lnTo>
                <a:cubicBezTo>
                  <a:pt x="2634368" y="474032"/>
                  <a:pt x="2624853" y="468503"/>
                  <a:pt x="2615251" y="462759"/>
                </a:cubicBezTo>
                <a:cubicBezTo>
                  <a:pt x="2605650" y="457016"/>
                  <a:pt x="2597078" y="451572"/>
                  <a:pt x="2589534" y="446429"/>
                </a:cubicBezTo>
                <a:cubicBezTo>
                  <a:pt x="2584390" y="443000"/>
                  <a:pt x="2580147" y="439571"/>
                  <a:pt x="2576804" y="436142"/>
                </a:cubicBezTo>
                <a:cubicBezTo>
                  <a:pt x="2573460" y="432713"/>
                  <a:pt x="2570803" y="429069"/>
                  <a:pt x="2568831" y="425212"/>
                </a:cubicBezTo>
                <a:cubicBezTo>
                  <a:pt x="2566860" y="421354"/>
                  <a:pt x="2565445" y="417197"/>
                  <a:pt x="2564588" y="412739"/>
                </a:cubicBezTo>
                <a:cubicBezTo>
                  <a:pt x="2563730" y="408281"/>
                  <a:pt x="2563302" y="403223"/>
                  <a:pt x="2563302" y="397566"/>
                </a:cubicBezTo>
                <a:lnTo>
                  <a:pt x="2563302" y="371077"/>
                </a:lnTo>
                <a:close/>
                <a:moveTo>
                  <a:pt x="698574" y="365676"/>
                </a:moveTo>
                <a:lnTo>
                  <a:pt x="698574" y="392679"/>
                </a:lnTo>
                <a:lnTo>
                  <a:pt x="776241" y="392679"/>
                </a:lnTo>
                <a:lnTo>
                  <a:pt x="776241" y="415311"/>
                </a:lnTo>
                <a:lnTo>
                  <a:pt x="698574" y="415311"/>
                </a:lnTo>
                <a:lnTo>
                  <a:pt x="698574" y="490920"/>
                </a:lnTo>
                <a:cubicBezTo>
                  <a:pt x="715033" y="490920"/>
                  <a:pt x="729820" y="490877"/>
                  <a:pt x="742936" y="490791"/>
                </a:cubicBezTo>
                <a:cubicBezTo>
                  <a:pt x="756052" y="490706"/>
                  <a:pt x="768011" y="490534"/>
                  <a:pt x="778812" y="490277"/>
                </a:cubicBezTo>
                <a:cubicBezTo>
                  <a:pt x="789614" y="490020"/>
                  <a:pt x="799386" y="489634"/>
                  <a:pt x="808130" y="489120"/>
                </a:cubicBezTo>
                <a:cubicBezTo>
                  <a:pt x="816874" y="488605"/>
                  <a:pt x="825104" y="487920"/>
                  <a:pt x="832819" y="487062"/>
                </a:cubicBezTo>
                <a:lnTo>
                  <a:pt x="829990" y="460316"/>
                </a:lnTo>
                <a:cubicBezTo>
                  <a:pt x="813702" y="461859"/>
                  <a:pt x="797586" y="462845"/>
                  <a:pt x="781641" y="463274"/>
                </a:cubicBezTo>
                <a:cubicBezTo>
                  <a:pt x="765696" y="463702"/>
                  <a:pt x="748637" y="463917"/>
                  <a:pt x="730463" y="463917"/>
                </a:cubicBezTo>
                <a:lnTo>
                  <a:pt x="730463" y="441285"/>
                </a:lnTo>
                <a:lnTo>
                  <a:pt x="808130" y="441285"/>
                </a:lnTo>
                <a:lnTo>
                  <a:pt x="808130" y="365676"/>
                </a:lnTo>
                <a:close/>
                <a:moveTo>
                  <a:pt x="1010051" y="360790"/>
                </a:moveTo>
                <a:lnTo>
                  <a:pt x="1010051" y="387536"/>
                </a:lnTo>
                <a:lnTo>
                  <a:pt x="1137095" y="387536"/>
                </a:lnTo>
                <a:lnTo>
                  <a:pt x="1137095" y="405281"/>
                </a:lnTo>
                <a:lnTo>
                  <a:pt x="1007222" y="407338"/>
                </a:lnTo>
                <a:lnTo>
                  <a:pt x="1007993" y="433570"/>
                </a:lnTo>
                <a:lnTo>
                  <a:pt x="1135552" y="431255"/>
                </a:lnTo>
                <a:cubicBezTo>
                  <a:pt x="1135209" y="434684"/>
                  <a:pt x="1134866" y="437985"/>
                  <a:pt x="1134523" y="441157"/>
                </a:cubicBezTo>
                <a:cubicBezTo>
                  <a:pt x="1134180" y="444329"/>
                  <a:pt x="1133666" y="447457"/>
                  <a:pt x="1132980" y="450544"/>
                </a:cubicBezTo>
                <a:lnTo>
                  <a:pt x="979961" y="450544"/>
                </a:lnTo>
                <a:lnTo>
                  <a:pt x="979961" y="475490"/>
                </a:lnTo>
                <a:lnTo>
                  <a:pt x="1199074" y="475490"/>
                </a:lnTo>
                <a:lnTo>
                  <a:pt x="1199074" y="450544"/>
                </a:lnTo>
                <a:lnTo>
                  <a:pt x="1164870" y="450544"/>
                </a:lnTo>
                <a:cubicBezTo>
                  <a:pt x="1165556" y="446429"/>
                  <a:pt x="1166156" y="442014"/>
                  <a:pt x="1166670" y="437299"/>
                </a:cubicBezTo>
                <a:cubicBezTo>
                  <a:pt x="1167185" y="432584"/>
                  <a:pt x="1167613" y="427869"/>
                  <a:pt x="1167956" y="423154"/>
                </a:cubicBezTo>
                <a:cubicBezTo>
                  <a:pt x="1168299" y="418440"/>
                  <a:pt x="1168556" y="413810"/>
                  <a:pt x="1168728" y="409267"/>
                </a:cubicBezTo>
                <a:cubicBezTo>
                  <a:pt x="1168899" y="404724"/>
                  <a:pt x="1168985" y="400566"/>
                  <a:pt x="1168985" y="396794"/>
                </a:cubicBezTo>
                <a:lnTo>
                  <a:pt x="1168985" y="360790"/>
                </a:lnTo>
                <a:close/>
                <a:moveTo>
                  <a:pt x="3286297" y="360018"/>
                </a:moveTo>
                <a:cubicBezTo>
                  <a:pt x="3298984" y="377163"/>
                  <a:pt x="3308028" y="395208"/>
                  <a:pt x="3313429" y="414153"/>
                </a:cubicBezTo>
                <a:cubicBezTo>
                  <a:pt x="3318830" y="433099"/>
                  <a:pt x="3321530" y="452944"/>
                  <a:pt x="3321530" y="473689"/>
                </a:cubicBezTo>
                <a:lnTo>
                  <a:pt x="3321530" y="486548"/>
                </a:lnTo>
                <a:cubicBezTo>
                  <a:pt x="3321530" y="506093"/>
                  <a:pt x="3318958" y="525467"/>
                  <a:pt x="3313815" y="544670"/>
                </a:cubicBezTo>
                <a:cubicBezTo>
                  <a:pt x="3308671" y="563872"/>
                  <a:pt x="3299499" y="582560"/>
                  <a:pt x="3286297" y="600734"/>
                </a:cubicBezTo>
                <a:lnTo>
                  <a:pt x="3317158" y="600734"/>
                </a:lnTo>
                <a:cubicBezTo>
                  <a:pt x="3330017" y="585475"/>
                  <a:pt x="3339532" y="568073"/>
                  <a:pt x="3345705" y="548527"/>
                </a:cubicBezTo>
                <a:cubicBezTo>
                  <a:pt x="3351877" y="528982"/>
                  <a:pt x="3354963" y="507894"/>
                  <a:pt x="3354963" y="485262"/>
                </a:cubicBezTo>
                <a:lnTo>
                  <a:pt x="3354963" y="474975"/>
                </a:lnTo>
                <a:cubicBezTo>
                  <a:pt x="3354963" y="452344"/>
                  <a:pt x="3351877" y="431341"/>
                  <a:pt x="3345705" y="411967"/>
                </a:cubicBezTo>
                <a:cubicBezTo>
                  <a:pt x="3339532" y="392593"/>
                  <a:pt x="3330017" y="375277"/>
                  <a:pt x="3317158" y="360018"/>
                </a:cubicBezTo>
                <a:close/>
                <a:moveTo>
                  <a:pt x="2711663" y="360018"/>
                </a:moveTo>
                <a:cubicBezTo>
                  <a:pt x="2698804" y="375277"/>
                  <a:pt x="2689289" y="392593"/>
                  <a:pt x="2683117" y="411967"/>
                </a:cubicBezTo>
                <a:cubicBezTo>
                  <a:pt x="2676945" y="431341"/>
                  <a:pt x="2673859" y="452344"/>
                  <a:pt x="2673859" y="474975"/>
                </a:cubicBezTo>
                <a:lnTo>
                  <a:pt x="2673859" y="485262"/>
                </a:lnTo>
                <a:cubicBezTo>
                  <a:pt x="2673859" y="507894"/>
                  <a:pt x="2676945" y="528982"/>
                  <a:pt x="2683117" y="548527"/>
                </a:cubicBezTo>
                <a:cubicBezTo>
                  <a:pt x="2689289" y="568073"/>
                  <a:pt x="2698804" y="585475"/>
                  <a:pt x="2711663" y="600734"/>
                </a:cubicBezTo>
                <a:lnTo>
                  <a:pt x="2742525" y="600734"/>
                </a:lnTo>
                <a:cubicBezTo>
                  <a:pt x="2729323" y="582560"/>
                  <a:pt x="2720150" y="563872"/>
                  <a:pt x="2715007" y="544670"/>
                </a:cubicBezTo>
                <a:cubicBezTo>
                  <a:pt x="2709863" y="525467"/>
                  <a:pt x="2707291" y="506093"/>
                  <a:pt x="2707291" y="486548"/>
                </a:cubicBezTo>
                <a:lnTo>
                  <a:pt x="2707291" y="473689"/>
                </a:lnTo>
                <a:cubicBezTo>
                  <a:pt x="2707291" y="452944"/>
                  <a:pt x="2709992" y="433099"/>
                  <a:pt x="2715392" y="414153"/>
                </a:cubicBezTo>
                <a:cubicBezTo>
                  <a:pt x="2720793" y="395208"/>
                  <a:pt x="2729837" y="377163"/>
                  <a:pt x="2742525" y="360018"/>
                </a:cubicBezTo>
                <a:close/>
                <a:moveTo>
                  <a:pt x="1556243" y="359246"/>
                </a:moveTo>
                <a:cubicBezTo>
                  <a:pt x="1544413" y="359246"/>
                  <a:pt x="1533526" y="360404"/>
                  <a:pt x="1523581" y="362718"/>
                </a:cubicBezTo>
                <a:cubicBezTo>
                  <a:pt x="1513637" y="365033"/>
                  <a:pt x="1504979" y="368376"/>
                  <a:pt x="1497607" y="372748"/>
                </a:cubicBezTo>
                <a:cubicBezTo>
                  <a:pt x="1490235" y="377120"/>
                  <a:pt x="1484491" y="382478"/>
                  <a:pt x="1480376" y="388822"/>
                </a:cubicBezTo>
                <a:cubicBezTo>
                  <a:pt x="1476261" y="395165"/>
                  <a:pt x="1474204" y="402452"/>
                  <a:pt x="1474204" y="410681"/>
                </a:cubicBezTo>
                <a:lnTo>
                  <a:pt x="1474204" y="421483"/>
                </a:lnTo>
                <a:cubicBezTo>
                  <a:pt x="1474204" y="429712"/>
                  <a:pt x="1476261" y="437042"/>
                  <a:pt x="1480376" y="443471"/>
                </a:cubicBezTo>
                <a:cubicBezTo>
                  <a:pt x="1484491" y="449901"/>
                  <a:pt x="1490235" y="455301"/>
                  <a:pt x="1497607" y="459673"/>
                </a:cubicBezTo>
                <a:cubicBezTo>
                  <a:pt x="1504979" y="464045"/>
                  <a:pt x="1513637" y="467346"/>
                  <a:pt x="1523581" y="469575"/>
                </a:cubicBezTo>
                <a:cubicBezTo>
                  <a:pt x="1533526" y="471803"/>
                  <a:pt x="1544413" y="472918"/>
                  <a:pt x="1556243" y="472918"/>
                </a:cubicBezTo>
                <a:cubicBezTo>
                  <a:pt x="1568073" y="472918"/>
                  <a:pt x="1578960" y="471803"/>
                  <a:pt x="1588904" y="469575"/>
                </a:cubicBezTo>
                <a:cubicBezTo>
                  <a:pt x="1598848" y="467346"/>
                  <a:pt x="1607506" y="464045"/>
                  <a:pt x="1614879" y="459673"/>
                </a:cubicBezTo>
                <a:cubicBezTo>
                  <a:pt x="1622251" y="455301"/>
                  <a:pt x="1627995" y="449901"/>
                  <a:pt x="1632109" y="443471"/>
                </a:cubicBezTo>
                <a:cubicBezTo>
                  <a:pt x="1636224" y="437042"/>
                  <a:pt x="1638282" y="429712"/>
                  <a:pt x="1638282" y="421483"/>
                </a:cubicBezTo>
                <a:lnTo>
                  <a:pt x="1638282" y="410681"/>
                </a:lnTo>
                <a:cubicBezTo>
                  <a:pt x="1638282" y="402452"/>
                  <a:pt x="1636224" y="395165"/>
                  <a:pt x="1632109" y="388822"/>
                </a:cubicBezTo>
                <a:cubicBezTo>
                  <a:pt x="1627995" y="382478"/>
                  <a:pt x="1622251" y="377120"/>
                  <a:pt x="1614879" y="372748"/>
                </a:cubicBezTo>
                <a:cubicBezTo>
                  <a:pt x="1607506" y="368376"/>
                  <a:pt x="1598848" y="365033"/>
                  <a:pt x="1588904" y="362718"/>
                </a:cubicBezTo>
                <a:cubicBezTo>
                  <a:pt x="1578960" y="360404"/>
                  <a:pt x="1568073" y="359246"/>
                  <a:pt x="1556243" y="359246"/>
                </a:cubicBezTo>
                <a:close/>
                <a:moveTo>
                  <a:pt x="486690" y="357189"/>
                </a:moveTo>
                <a:lnTo>
                  <a:pt x="486690" y="444371"/>
                </a:lnTo>
                <a:lnTo>
                  <a:pt x="644595" y="444371"/>
                </a:lnTo>
                <a:lnTo>
                  <a:pt x="644595" y="357189"/>
                </a:lnTo>
                <a:lnTo>
                  <a:pt x="612706" y="357189"/>
                </a:lnTo>
                <a:lnTo>
                  <a:pt x="612706" y="378535"/>
                </a:lnTo>
                <a:lnTo>
                  <a:pt x="518580" y="378535"/>
                </a:lnTo>
                <a:lnTo>
                  <a:pt x="518580" y="357189"/>
                </a:lnTo>
                <a:close/>
                <a:moveTo>
                  <a:pt x="2367868" y="354874"/>
                </a:moveTo>
                <a:lnTo>
                  <a:pt x="2367868" y="594047"/>
                </a:lnTo>
                <a:lnTo>
                  <a:pt x="2400529" y="594047"/>
                </a:lnTo>
                <a:lnTo>
                  <a:pt x="2400529" y="354874"/>
                </a:lnTo>
                <a:close/>
                <a:moveTo>
                  <a:pt x="2139782" y="354874"/>
                </a:moveTo>
                <a:lnTo>
                  <a:pt x="2139782" y="426883"/>
                </a:lnTo>
                <a:lnTo>
                  <a:pt x="2092719" y="426883"/>
                </a:lnTo>
                <a:lnTo>
                  <a:pt x="2092719" y="455173"/>
                </a:lnTo>
                <a:lnTo>
                  <a:pt x="2139782" y="455173"/>
                </a:lnTo>
                <a:lnTo>
                  <a:pt x="2139782" y="594047"/>
                </a:lnTo>
                <a:lnTo>
                  <a:pt x="2172444" y="594047"/>
                </a:lnTo>
                <a:lnTo>
                  <a:pt x="2172444" y="354874"/>
                </a:lnTo>
                <a:close/>
                <a:moveTo>
                  <a:pt x="1365695" y="354874"/>
                </a:moveTo>
                <a:lnTo>
                  <a:pt x="1365695" y="594047"/>
                </a:lnTo>
                <a:lnTo>
                  <a:pt x="1398356" y="594047"/>
                </a:lnTo>
                <a:lnTo>
                  <a:pt x="1398356" y="468289"/>
                </a:lnTo>
                <a:lnTo>
                  <a:pt x="1431275" y="468289"/>
                </a:lnTo>
                <a:lnTo>
                  <a:pt x="1431275" y="439999"/>
                </a:lnTo>
                <a:lnTo>
                  <a:pt x="1398356" y="439999"/>
                </a:lnTo>
                <a:lnTo>
                  <a:pt x="1398356" y="354874"/>
                </a:lnTo>
                <a:close/>
                <a:moveTo>
                  <a:pt x="851078" y="354874"/>
                </a:moveTo>
                <a:lnTo>
                  <a:pt x="851078" y="501464"/>
                </a:lnTo>
                <a:lnTo>
                  <a:pt x="883482" y="501464"/>
                </a:lnTo>
                <a:lnTo>
                  <a:pt x="883482" y="354874"/>
                </a:lnTo>
                <a:close/>
                <a:moveTo>
                  <a:pt x="387182" y="354874"/>
                </a:moveTo>
                <a:lnTo>
                  <a:pt x="387182" y="436399"/>
                </a:lnTo>
                <a:lnTo>
                  <a:pt x="356321" y="436399"/>
                </a:lnTo>
                <a:lnTo>
                  <a:pt x="356321" y="464688"/>
                </a:lnTo>
                <a:lnTo>
                  <a:pt x="387182" y="464688"/>
                </a:lnTo>
                <a:lnTo>
                  <a:pt x="387182" y="594047"/>
                </a:lnTo>
                <a:lnTo>
                  <a:pt x="419844" y="594047"/>
                </a:lnTo>
                <a:lnTo>
                  <a:pt x="419844" y="354874"/>
                </a:lnTo>
                <a:close/>
                <a:moveTo>
                  <a:pt x="0" y="0"/>
                </a:moveTo>
                <a:lnTo>
                  <a:pt x="3619500" y="0"/>
                </a:lnTo>
                <a:lnTo>
                  <a:pt x="3619500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998EE0-A05F-4D9E-8070-D28444C4D7E9}"/>
              </a:ext>
            </a:extLst>
          </p:cNvPr>
          <p:cNvGrpSpPr/>
          <p:nvPr/>
        </p:nvGrpSpPr>
        <p:grpSpPr>
          <a:xfrm>
            <a:off x="5038725" y="835898"/>
            <a:ext cx="6734175" cy="556022"/>
            <a:chOff x="4591050" y="558403"/>
            <a:chExt cx="6734175" cy="55602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702DEC1-BCE9-4C1A-9070-C2D7D0E22279}"/>
                </a:ext>
              </a:extLst>
            </p:cNvPr>
            <p:cNvSpPr/>
            <p:nvPr/>
          </p:nvSpPr>
          <p:spPr>
            <a:xfrm>
              <a:off x="4591050" y="558403"/>
              <a:ext cx="6734175" cy="556022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D16F61-5733-4067-BD7F-09E745B014F1}"/>
                </a:ext>
              </a:extLst>
            </p:cNvPr>
            <p:cNvSpPr txBox="1"/>
            <p:nvPr/>
          </p:nvSpPr>
          <p:spPr>
            <a:xfrm>
              <a:off x="4781550" y="651748"/>
              <a:ext cx="6457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hlinkClick r:id="rId3"/>
                </a:rPr>
                <a:t>https://docs.ncloud.com/ko/compute/compute-1-1-v2.html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91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6C9C37B2-DD26-4FA1-AFB9-1D038FD6FE80}"/>
              </a:ext>
            </a:extLst>
          </p:cNvPr>
          <p:cNvSpPr/>
          <p:nvPr/>
        </p:nvSpPr>
        <p:spPr>
          <a:xfrm>
            <a:off x="-1" y="476250"/>
            <a:ext cx="3019425" cy="915670"/>
          </a:xfrm>
          <a:custGeom>
            <a:avLst/>
            <a:gdLst/>
            <a:ahLst/>
            <a:cxnLst/>
            <a:rect l="l" t="t" r="r" b="b"/>
            <a:pathLst>
              <a:path w="3019425" h="915670">
                <a:moveTo>
                  <a:pt x="2128953" y="543127"/>
                </a:moveTo>
                <a:lnTo>
                  <a:pt x="2216907" y="543127"/>
                </a:lnTo>
                <a:lnTo>
                  <a:pt x="2216907" y="567558"/>
                </a:lnTo>
                <a:lnTo>
                  <a:pt x="2128953" y="567558"/>
                </a:lnTo>
                <a:close/>
                <a:moveTo>
                  <a:pt x="1012289" y="536440"/>
                </a:moveTo>
                <a:lnTo>
                  <a:pt x="1012289" y="563958"/>
                </a:lnTo>
                <a:lnTo>
                  <a:pt x="1231402" y="563958"/>
                </a:lnTo>
                <a:lnTo>
                  <a:pt x="1231402" y="536440"/>
                </a:lnTo>
                <a:close/>
                <a:moveTo>
                  <a:pt x="1874321" y="532325"/>
                </a:moveTo>
                <a:cubicBezTo>
                  <a:pt x="1879979" y="532325"/>
                  <a:pt x="1885508" y="532797"/>
                  <a:pt x="1890908" y="533740"/>
                </a:cubicBezTo>
                <a:cubicBezTo>
                  <a:pt x="1896309" y="534683"/>
                  <a:pt x="1901110" y="536011"/>
                  <a:pt x="1905310" y="537726"/>
                </a:cubicBezTo>
                <a:cubicBezTo>
                  <a:pt x="1909511" y="539440"/>
                  <a:pt x="1912897" y="541498"/>
                  <a:pt x="1915469" y="543898"/>
                </a:cubicBezTo>
                <a:cubicBezTo>
                  <a:pt x="1918040" y="546298"/>
                  <a:pt x="1919326" y="548956"/>
                  <a:pt x="1919326" y="551871"/>
                </a:cubicBezTo>
                <a:lnTo>
                  <a:pt x="1919326" y="555471"/>
                </a:lnTo>
                <a:cubicBezTo>
                  <a:pt x="1919326" y="558386"/>
                  <a:pt x="1918040" y="561043"/>
                  <a:pt x="1915469" y="563443"/>
                </a:cubicBezTo>
                <a:cubicBezTo>
                  <a:pt x="1912897" y="565844"/>
                  <a:pt x="1909511" y="567901"/>
                  <a:pt x="1905310" y="569616"/>
                </a:cubicBezTo>
                <a:cubicBezTo>
                  <a:pt x="1901110" y="571330"/>
                  <a:pt x="1896309" y="572659"/>
                  <a:pt x="1890908" y="573602"/>
                </a:cubicBezTo>
                <a:cubicBezTo>
                  <a:pt x="1885508" y="574545"/>
                  <a:pt x="1879979" y="575016"/>
                  <a:pt x="1874321" y="575016"/>
                </a:cubicBezTo>
                <a:cubicBezTo>
                  <a:pt x="1868663" y="575016"/>
                  <a:pt x="1863134" y="574545"/>
                  <a:pt x="1857733" y="573602"/>
                </a:cubicBezTo>
                <a:cubicBezTo>
                  <a:pt x="1852332" y="572659"/>
                  <a:pt x="1847532" y="571330"/>
                  <a:pt x="1843331" y="569616"/>
                </a:cubicBezTo>
                <a:cubicBezTo>
                  <a:pt x="1839131" y="567901"/>
                  <a:pt x="1835745" y="565844"/>
                  <a:pt x="1833173" y="563443"/>
                </a:cubicBezTo>
                <a:cubicBezTo>
                  <a:pt x="1830601" y="561043"/>
                  <a:pt x="1829315" y="558386"/>
                  <a:pt x="1829315" y="555471"/>
                </a:cubicBezTo>
                <a:lnTo>
                  <a:pt x="1829315" y="551871"/>
                </a:lnTo>
                <a:cubicBezTo>
                  <a:pt x="1829315" y="548956"/>
                  <a:pt x="1830601" y="546298"/>
                  <a:pt x="1833173" y="543898"/>
                </a:cubicBezTo>
                <a:cubicBezTo>
                  <a:pt x="1835745" y="541498"/>
                  <a:pt x="1839131" y="539440"/>
                  <a:pt x="1843331" y="537726"/>
                </a:cubicBezTo>
                <a:cubicBezTo>
                  <a:pt x="1847532" y="536011"/>
                  <a:pt x="1852332" y="534683"/>
                  <a:pt x="1857733" y="533740"/>
                </a:cubicBezTo>
                <a:cubicBezTo>
                  <a:pt x="1863134" y="532797"/>
                  <a:pt x="1868663" y="532325"/>
                  <a:pt x="1874321" y="532325"/>
                </a:cubicBezTo>
                <a:close/>
                <a:moveTo>
                  <a:pt x="1324004" y="519466"/>
                </a:moveTo>
                <a:lnTo>
                  <a:pt x="1324004" y="592247"/>
                </a:lnTo>
                <a:lnTo>
                  <a:pt x="1486796" y="592247"/>
                </a:lnTo>
                <a:lnTo>
                  <a:pt x="1486796" y="564472"/>
                </a:lnTo>
                <a:lnTo>
                  <a:pt x="1356666" y="564472"/>
                </a:lnTo>
                <a:lnTo>
                  <a:pt x="1356666" y="519466"/>
                </a:lnTo>
                <a:close/>
                <a:moveTo>
                  <a:pt x="2317186" y="515609"/>
                </a:moveTo>
                <a:lnTo>
                  <a:pt x="2317186" y="542355"/>
                </a:lnTo>
                <a:lnTo>
                  <a:pt x="2445773" y="542355"/>
                </a:lnTo>
                <a:lnTo>
                  <a:pt x="2445773" y="596876"/>
                </a:lnTo>
                <a:lnTo>
                  <a:pt x="2478177" y="596876"/>
                </a:lnTo>
                <a:lnTo>
                  <a:pt x="2478177" y="515609"/>
                </a:lnTo>
                <a:close/>
                <a:moveTo>
                  <a:pt x="1874321" y="506093"/>
                </a:moveTo>
                <a:cubicBezTo>
                  <a:pt x="1863862" y="506093"/>
                  <a:pt x="1853961" y="506994"/>
                  <a:pt x="1844617" y="508794"/>
                </a:cubicBezTo>
                <a:cubicBezTo>
                  <a:pt x="1835273" y="510594"/>
                  <a:pt x="1827086" y="513294"/>
                  <a:pt x="1820057" y="516895"/>
                </a:cubicBezTo>
                <a:cubicBezTo>
                  <a:pt x="1813027" y="520495"/>
                  <a:pt x="1807455" y="525039"/>
                  <a:pt x="1803340" y="530525"/>
                </a:cubicBezTo>
                <a:cubicBezTo>
                  <a:pt x="1799226" y="536011"/>
                  <a:pt x="1797168" y="542441"/>
                  <a:pt x="1797168" y="549813"/>
                </a:cubicBezTo>
                <a:lnTo>
                  <a:pt x="1797168" y="557528"/>
                </a:lnTo>
                <a:cubicBezTo>
                  <a:pt x="1797168" y="564901"/>
                  <a:pt x="1799226" y="571330"/>
                  <a:pt x="1803340" y="576817"/>
                </a:cubicBezTo>
                <a:cubicBezTo>
                  <a:pt x="1807455" y="582303"/>
                  <a:pt x="1813027" y="586846"/>
                  <a:pt x="1820057" y="590447"/>
                </a:cubicBezTo>
                <a:cubicBezTo>
                  <a:pt x="1827086" y="594047"/>
                  <a:pt x="1835273" y="596748"/>
                  <a:pt x="1844617" y="598548"/>
                </a:cubicBezTo>
                <a:cubicBezTo>
                  <a:pt x="1853961" y="600348"/>
                  <a:pt x="1863862" y="601248"/>
                  <a:pt x="1874321" y="601248"/>
                </a:cubicBezTo>
                <a:cubicBezTo>
                  <a:pt x="1884779" y="601248"/>
                  <a:pt x="1894680" y="600348"/>
                  <a:pt x="1904024" y="598548"/>
                </a:cubicBezTo>
                <a:cubicBezTo>
                  <a:pt x="1913368" y="596748"/>
                  <a:pt x="1921555" y="594047"/>
                  <a:pt x="1928585" y="590447"/>
                </a:cubicBezTo>
                <a:cubicBezTo>
                  <a:pt x="1935614" y="586846"/>
                  <a:pt x="1941186" y="582303"/>
                  <a:pt x="1945301" y="576817"/>
                </a:cubicBezTo>
                <a:cubicBezTo>
                  <a:pt x="1949416" y="571330"/>
                  <a:pt x="1951473" y="564901"/>
                  <a:pt x="1951473" y="557528"/>
                </a:cubicBezTo>
                <a:lnTo>
                  <a:pt x="1951473" y="549813"/>
                </a:lnTo>
                <a:cubicBezTo>
                  <a:pt x="1951473" y="542441"/>
                  <a:pt x="1949416" y="536011"/>
                  <a:pt x="1945301" y="530525"/>
                </a:cubicBezTo>
                <a:cubicBezTo>
                  <a:pt x="1941186" y="525039"/>
                  <a:pt x="1935614" y="520495"/>
                  <a:pt x="1928585" y="516895"/>
                </a:cubicBezTo>
                <a:cubicBezTo>
                  <a:pt x="1921555" y="513294"/>
                  <a:pt x="1913368" y="510594"/>
                  <a:pt x="1904024" y="508794"/>
                </a:cubicBezTo>
                <a:cubicBezTo>
                  <a:pt x="1894680" y="506994"/>
                  <a:pt x="1884779" y="506093"/>
                  <a:pt x="1874321" y="506093"/>
                </a:cubicBezTo>
                <a:close/>
                <a:moveTo>
                  <a:pt x="326718" y="492720"/>
                </a:moveTo>
                <a:lnTo>
                  <a:pt x="326718" y="517152"/>
                </a:lnTo>
                <a:lnTo>
                  <a:pt x="455048" y="517152"/>
                </a:lnTo>
                <a:lnTo>
                  <a:pt x="455048" y="532582"/>
                </a:lnTo>
                <a:lnTo>
                  <a:pt x="328004" y="532582"/>
                </a:lnTo>
                <a:lnTo>
                  <a:pt x="328004" y="596105"/>
                </a:lnTo>
                <a:lnTo>
                  <a:pt x="493367" y="596105"/>
                </a:lnTo>
                <a:lnTo>
                  <a:pt x="493367" y="571673"/>
                </a:lnTo>
                <a:lnTo>
                  <a:pt x="359379" y="571673"/>
                </a:lnTo>
                <a:lnTo>
                  <a:pt x="359379" y="555985"/>
                </a:lnTo>
                <a:lnTo>
                  <a:pt x="486423" y="555985"/>
                </a:lnTo>
                <a:lnTo>
                  <a:pt x="486423" y="492720"/>
                </a:lnTo>
                <a:close/>
                <a:moveTo>
                  <a:pt x="774164" y="491434"/>
                </a:moveTo>
                <a:lnTo>
                  <a:pt x="774164" y="518952"/>
                </a:lnTo>
                <a:lnTo>
                  <a:pt x="867519" y="518952"/>
                </a:lnTo>
                <a:lnTo>
                  <a:pt x="867519" y="594047"/>
                </a:lnTo>
                <a:lnTo>
                  <a:pt x="900180" y="594047"/>
                </a:lnTo>
                <a:lnTo>
                  <a:pt x="900180" y="518952"/>
                </a:lnTo>
                <a:lnTo>
                  <a:pt x="993277" y="518952"/>
                </a:lnTo>
                <a:lnTo>
                  <a:pt x="993277" y="491434"/>
                </a:lnTo>
                <a:close/>
                <a:moveTo>
                  <a:pt x="2096806" y="489891"/>
                </a:moveTo>
                <a:lnTo>
                  <a:pt x="2096806" y="594304"/>
                </a:lnTo>
                <a:lnTo>
                  <a:pt x="2249053" y="594304"/>
                </a:lnTo>
                <a:lnTo>
                  <a:pt x="2249053" y="489891"/>
                </a:lnTo>
                <a:lnTo>
                  <a:pt x="2216907" y="489891"/>
                </a:lnTo>
                <a:lnTo>
                  <a:pt x="2216907" y="516380"/>
                </a:lnTo>
                <a:lnTo>
                  <a:pt x="2128953" y="516380"/>
                </a:lnTo>
                <a:lnTo>
                  <a:pt x="2128953" y="489891"/>
                </a:lnTo>
                <a:close/>
                <a:moveTo>
                  <a:pt x="1850146" y="450544"/>
                </a:moveTo>
                <a:cubicBezTo>
                  <a:pt x="1857519" y="451572"/>
                  <a:pt x="1865577" y="452087"/>
                  <a:pt x="1874321" y="452087"/>
                </a:cubicBezTo>
                <a:cubicBezTo>
                  <a:pt x="1882893" y="452087"/>
                  <a:pt x="1890951" y="451572"/>
                  <a:pt x="1898495" y="450544"/>
                </a:cubicBezTo>
                <a:lnTo>
                  <a:pt x="1898495" y="469575"/>
                </a:lnTo>
                <a:lnTo>
                  <a:pt x="1850146" y="469575"/>
                </a:lnTo>
                <a:close/>
                <a:moveTo>
                  <a:pt x="2381994" y="441542"/>
                </a:moveTo>
                <a:lnTo>
                  <a:pt x="2381994" y="470089"/>
                </a:lnTo>
                <a:lnTo>
                  <a:pt x="2288639" y="470089"/>
                </a:lnTo>
                <a:lnTo>
                  <a:pt x="2288639" y="496835"/>
                </a:lnTo>
                <a:lnTo>
                  <a:pt x="2507752" y="496835"/>
                </a:lnTo>
                <a:lnTo>
                  <a:pt x="2507752" y="470089"/>
                </a:lnTo>
                <a:lnTo>
                  <a:pt x="2414398" y="470089"/>
                </a:lnTo>
                <a:lnTo>
                  <a:pt x="2414398" y="441542"/>
                </a:lnTo>
                <a:close/>
                <a:moveTo>
                  <a:pt x="1329919" y="426369"/>
                </a:moveTo>
                <a:lnTo>
                  <a:pt x="1329919" y="472918"/>
                </a:lnTo>
                <a:lnTo>
                  <a:pt x="1288771" y="472918"/>
                </a:lnTo>
                <a:lnTo>
                  <a:pt x="1288771" y="500693"/>
                </a:lnTo>
                <a:cubicBezTo>
                  <a:pt x="1308317" y="500693"/>
                  <a:pt x="1325805" y="500607"/>
                  <a:pt x="1341235" y="500436"/>
                </a:cubicBezTo>
                <a:cubicBezTo>
                  <a:pt x="1356666" y="500264"/>
                  <a:pt x="1370424" y="500007"/>
                  <a:pt x="1382512" y="499664"/>
                </a:cubicBezTo>
                <a:cubicBezTo>
                  <a:pt x="1394599" y="499321"/>
                  <a:pt x="1405229" y="498850"/>
                  <a:pt x="1414401" y="498250"/>
                </a:cubicBezTo>
                <a:cubicBezTo>
                  <a:pt x="1423574" y="497649"/>
                  <a:pt x="1431675" y="496921"/>
                  <a:pt x="1438704" y="496064"/>
                </a:cubicBezTo>
                <a:lnTo>
                  <a:pt x="1436390" y="468546"/>
                </a:lnTo>
                <a:cubicBezTo>
                  <a:pt x="1427132" y="469575"/>
                  <a:pt x="1416587" y="470432"/>
                  <a:pt x="1404757" y="471118"/>
                </a:cubicBezTo>
                <a:cubicBezTo>
                  <a:pt x="1392927" y="471803"/>
                  <a:pt x="1378783" y="472232"/>
                  <a:pt x="1362323" y="472403"/>
                </a:cubicBezTo>
                <a:lnTo>
                  <a:pt x="1362323" y="426369"/>
                </a:lnTo>
                <a:close/>
                <a:moveTo>
                  <a:pt x="883721" y="386764"/>
                </a:moveTo>
                <a:cubicBezTo>
                  <a:pt x="890922" y="386764"/>
                  <a:pt x="897565" y="387364"/>
                  <a:pt x="903652" y="388564"/>
                </a:cubicBezTo>
                <a:cubicBezTo>
                  <a:pt x="909738" y="389765"/>
                  <a:pt x="915010" y="391436"/>
                  <a:pt x="919468" y="393579"/>
                </a:cubicBezTo>
                <a:cubicBezTo>
                  <a:pt x="923926" y="395722"/>
                  <a:pt x="927441" y="398380"/>
                  <a:pt x="930012" y="401552"/>
                </a:cubicBezTo>
                <a:cubicBezTo>
                  <a:pt x="932584" y="404724"/>
                  <a:pt x="933870" y="408281"/>
                  <a:pt x="933870" y="412225"/>
                </a:cubicBezTo>
                <a:lnTo>
                  <a:pt x="933870" y="419940"/>
                </a:lnTo>
                <a:cubicBezTo>
                  <a:pt x="933870" y="423883"/>
                  <a:pt x="932584" y="427441"/>
                  <a:pt x="930012" y="430613"/>
                </a:cubicBezTo>
                <a:cubicBezTo>
                  <a:pt x="927441" y="433784"/>
                  <a:pt x="923926" y="436442"/>
                  <a:pt x="919468" y="438585"/>
                </a:cubicBezTo>
                <a:cubicBezTo>
                  <a:pt x="915010" y="440728"/>
                  <a:pt x="909738" y="442400"/>
                  <a:pt x="903652" y="443600"/>
                </a:cubicBezTo>
                <a:cubicBezTo>
                  <a:pt x="897565" y="444800"/>
                  <a:pt x="890922" y="445400"/>
                  <a:pt x="883721" y="445400"/>
                </a:cubicBezTo>
                <a:cubicBezTo>
                  <a:pt x="876520" y="445400"/>
                  <a:pt x="869876" y="444800"/>
                  <a:pt x="863790" y="443600"/>
                </a:cubicBezTo>
                <a:cubicBezTo>
                  <a:pt x="857703" y="442400"/>
                  <a:pt x="852431" y="440728"/>
                  <a:pt x="847973" y="438585"/>
                </a:cubicBezTo>
                <a:cubicBezTo>
                  <a:pt x="843516" y="436442"/>
                  <a:pt x="840001" y="433784"/>
                  <a:pt x="837429" y="430613"/>
                </a:cubicBezTo>
                <a:cubicBezTo>
                  <a:pt x="834858" y="427441"/>
                  <a:pt x="833572" y="423883"/>
                  <a:pt x="833572" y="419940"/>
                </a:cubicBezTo>
                <a:lnTo>
                  <a:pt x="833572" y="412225"/>
                </a:lnTo>
                <a:cubicBezTo>
                  <a:pt x="833572" y="408281"/>
                  <a:pt x="834858" y="404724"/>
                  <a:pt x="837429" y="401552"/>
                </a:cubicBezTo>
                <a:cubicBezTo>
                  <a:pt x="840001" y="398380"/>
                  <a:pt x="843516" y="395722"/>
                  <a:pt x="847973" y="393579"/>
                </a:cubicBezTo>
                <a:cubicBezTo>
                  <a:pt x="852431" y="391436"/>
                  <a:pt x="857703" y="389765"/>
                  <a:pt x="863790" y="388564"/>
                </a:cubicBezTo>
                <a:cubicBezTo>
                  <a:pt x="869876" y="387364"/>
                  <a:pt x="876520" y="386764"/>
                  <a:pt x="883721" y="386764"/>
                </a:cubicBezTo>
                <a:close/>
                <a:moveTo>
                  <a:pt x="1874321" y="382907"/>
                </a:moveTo>
                <a:cubicBezTo>
                  <a:pt x="1880836" y="382907"/>
                  <a:pt x="1886922" y="383378"/>
                  <a:pt x="1892580" y="384321"/>
                </a:cubicBezTo>
                <a:cubicBezTo>
                  <a:pt x="1898238" y="385264"/>
                  <a:pt x="1903124" y="386636"/>
                  <a:pt x="1907239" y="388436"/>
                </a:cubicBezTo>
                <a:cubicBezTo>
                  <a:pt x="1911354" y="390236"/>
                  <a:pt x="1914611" y="392336"/>
                  <a:pt x="1917012" y="394737"/>
                </a:cubicBezTo>
                <a:cubicBezTo>
                  <a:pt x="1919412" y="397137"/>
                  <a:pt x="1920612" y="399709"/>
                  <a:pt x="1920612" y="402452"/>
                </a:cubicBezTo>
                <a:lnTo>
                  <a:pt x="1920612" y="406567"/>
                </a:lnTo>
                <a:cubicBezTo>
                  <a:pt x="1920612" y="409481"/>
                  <a:pt x="1919412" y="412096"/>
                  <a:pt x="1917012" y="414410"/>
                </a:cubicBezTo>
                <a:cubicBezTo>
                  <a:pt x="1914611" y="416725"/>
                  <a:pt x="1911354" y="418782"/>
                  <a:pt x="1907239" y="420583"/>
                </a:cubicBezTo>
                <a:cubicBezTo>
                  <a:pt x="1903124" y="422383"/>
                  <a:pt x="1898238" y="423755"/>
                  <a:pt x="1892580" y="424697"/>
                </a:cubicBezTo>
                <a:cubicBezTo>
                  <a:pt x="1886922" y="425640"/>
                  <a:pt x="1880836" y="426112"/>
                  <a:pt x="1874321" y="426112"/>
                </a:cubicBezTo>
                <a:cubicBezTo>
                  <a:pt x="1867806" y="426112"/>
                  <a:pt x="1861719" y="425640"/>
                  <a:pt x="1856061" y="424697"/>
                </a:cubicBezTo>
                <a:cubicBezTo>
                  <a:pt x="1850403" y="423755"/>
                  <a:pt x="1845517" y="422383"/>
                  <a:pt x="1841402" y="420583"/>
                </a:cubicBezTo>
                <a:cubicBezTo>
                  <a:pt x="1837287" y="418782"/>
                  <a:pt x="1834030" y="416725"/>
                  <a:pt x="1831630" y="414410"/>
                </a:cubicBezTo>
                <a:cubicBezTo>
                  <a:pt x="1829229" y="412096"/>
                  <a:pt x="1828029" y="409481"/>
                  <a:pt x="1828029" y="406567"/>
                </a:cubicBezTo>
                <a:lnTo>
                  <a:pt x="1828029" y="402452"/>
                </a:lnTo>
                <a:cubicBezTo>
                  <a:pt x="1828029" y="399709"/>
                  <a:pt x="1829229" y="397137"/>
                  <a:pt x="1831630" y="394737"/>
                </a:cubicBezTo>
                <a:cubicBezTo>
                  <a:pt x="1834030" y="392336"/>
                  <a:pt x="1837287" y="390236"/>
                  <a:pt x="1841402" y="388436"/>
                </a:cubicBezTo>
                <a:cubicBezTo>
                  <a:pt x="1845517" y="386636"/>
                  <a:pt x="1850403" y="385264"/>
                  <a:pt x="1856061" y="384321"/>
                </a:cubicBezTo>
                <a:cubicBezTo>
                  <a:pt x="1861719" y="383378"/>
                  <a:pt x="1867806" y="382907"/>
                  <a:pt x="1874321" y="382907"/>
                </a:cubicBezTo>
                <a:close/>
                <a:moveTo>
                  <a:pt x="1040321" y="374677"/>
                </a:moveTo>
                <a:lnTo>
                  <a:pt x="1040321" y="492206"/>
                </a:lnTo>
                <a:lnTo>
                  <a:pt x="1203370" y="492206"/>
                </a:lnTo>
                <a:lnTo>
                  <a:pt x="1203370" y="464688"/>
                </a:lnTo>
                <a:lnTo>
                  <a:pt x="1072725" y="464688"/>
                </a:lnTo>
                <a:lnTo>
                  <a:pt x="1072725" y="402195"/>
                </a:lnTo>
                <a:lnTo>
                  <a:pt x="1200284" y="402195"/>
                </a:lnTo>
                <a:lnTo>
                  <a:pt x="1200284" y="374677"/>
                </a:lnTo>
                <a:close/>
                <a:moveTo>
                  <a:pt x="1543356" y="373391"/>
                </a:moveTo>
                <a:lnTo>
                  <a:pt x="1543356" y="400909"/>
                </a:lnTo>
                <a:lnTo>
                  <a:pt x="1620508" y="400909"/>
                </a:lnTo>
                <a:lnTo>
                  <a:pt x="1620508" y="439999"/>
                </a:lnTo>
                <a:lnTo>
                  <a:pt x="1543356" y="439999"/>
                </a:lnTo>
                <a:lnTo>
                  <a:pt x="1543356" y="537212"/>
                </a:lnTo>
                <a:lnTo>
                  <a:pt x="1592733" y="537212"/>
                </a:lnTo>
                <a:cubicBezTo>
                  <a:pt x="1608506" y="537212"/>
                  <a:pt x="1623594" y="536869"/>
                  <a:pt x="1637996" y="536183"/>
                </a:cubicBezTo>
                <a:cubicBezTo>
                  <a:pt x="1652398" y="535497"/>
                  <a:pt x="1665685" y="534211"/>
                  <a:pt x="1677858" y="532325"/>
                </a:cubicBezTo>
                <a:lnTo>
                  <a:pt x="1674258" y="505065"/>
                </a:lnTo>
                <a:cubicBezTo>
                  <a:pt x="1662256" y="506608"/>
                  <a:pt x="1649912" y="507765"/>
                  <a:pt x="1637224" y="508537"/>
                </a:cubicBezTo>
                <a:cubicBezTo>
                  <a:pt x="1624537" y="509308"/>
                  <a:pt x="1612278" y="509694"/>
                  <a:pt x="1600448" y="509694"/>
                </a:cubicBezTo>
                <a:lnTo>
                  <a:pt x="1575502" y="509694"/>
                </a:lnTo>
                <a:lnTo>
                  <a:pt x="1575502" y="466488"/>
                </a:lnTo>
                <a:lnTo>
                  <a:pt x="1652655" y="466488"/>
                </a:lnTo>
                <a:lnTo>
                  <a:pt x="1652655" y="373391"/>
                </a:lnTo>
                <a:close/>
                <a:moveTo>
                  <a:pt x="548384" y="373391"/>
                </a:moveTo>
                <a:lnTo>
                  <a:pt x="548384" y="400909"/>
                </a:lnTo>
                <a:lnTo>
                  <a:pt x="625022" y="400909"/>
                </a:lnTo>
                <a:lnTo>
                  <a:pt x="625022" y="439999"/>
                </a:lnTo>
                <a:lnTo>
                  <a:pt x="548384" y="439999"/>
                </a:lnTo>
                <a:lnTo>
                  <a:pt x="548384" y="536954"/>
                </a:lnTo>
                <a:lnTo>
                  <a:pt x="594418" y="536954"/>
                </a:lnTo>
                <a:cubicBezTo>
                  <a:pt x="610191" y="536954"/>
                  <a:pt x="625279" y="536612"/>
                  <a:pt x="639681" y="535926"/>
                </a:cubicBezTo>
                <a:cubicBezTo>
                  <a:pt x="654082" y="535240"/>
                  <a:pt x="667370" y="533954"/>
                  <a:pt x="679543" y="532068"/>
                </a:cubicBezTo>
                <a:lnTo>
                  <a:pt x="675942" y="504808"/>
                </a:lnTo>
                <a:cubicBezTo>
                  <a:pt x="663941" y="506351"/>
                  <a:pt x="651597" y="507508"/>
                  <a:pt x="638909" y="508279"/>
                </a:cubicBezTo>
                <a:cubicBezTo>
                  <a:pt x="626222" y="509051"/>
                  <a:pt x="613963" y="509437"/>
                  <a:pt x="602133" y="509437"/>
                </a:cubicBezTo>
                <a:lnTo>
                  <a:pt x="580530" y="509437"/>
                </a:lnTo>
                <a:lnTo>
                  <a:pt x="580530" y="466488"/>
                </a:lnTo>
                <a:lnTo>
                  <a:pt x="657169" y="466488"/>
                </a:lnTo>
                <a:lnTo>
                  <a:pt x="657169" y="373391"/>
                </a:lnTo>
                <a:close/>
                <a:moveTo>
                  <a:pt x="2061830" y="368248"/>
                </a:moveTo>
                <a:lnTo>
                  <a:pt x="2061830" y="395765"/>
                </a:lnTo>
                <a:lnTo>
                  <a:pt x="2108379" y="395765"/>
                </a:lnTo>
                <a:lnTo>
                  <a:pt x="2108379" y="409396"/>
                </a:lnTo>
                <a:cubicBezTo>
                  <a:pt x="2108379" y="415396"/>
                  <a:pt x="2107350" y="420368"/>
                  <a:pt x="2105293" y="424312"/>
                </a:cubicBezTo>
                <a:cubicBezTo>
                  <a:pt x="2103235" y="428255"/>
                  <a:pt x="2099463" y="432456"/>
                  <a:pt x="2093977" y="436913"/>
                </a:cubicBezTo>
                <a:cubicBezTo>
                  <a:pt x="2082490" y="445829"/>
                  <a:pt x="2068431" y="455516"/>
                  <a:pt x="2051800" y="465974"/>
                </a:cubicBezTo>
                <a:lnTo>
                  <a:pt x="2069545" y="490406"/>
                </a:lnTo>
                <a:cubicBezTo>
                  <a:pt x="2077603" y="485262"/>
                  <a:pt x="2084590" y="480676"/>
                  <a:pt x="2090505" y="476647"/>
                </a:cubicBezTo>
                <a:cubicBezTo>
                  <a:pt x="2096420" y="472618"/>
                  <a:pt x="2102035" y="468632"/>
                  <a:pt x="2107350" y="464688"/>
                </a:cubicBezTo>
                <a:cubicBezTo>
                  <a:pt x="2118837" y="456287"/>
                  <a:pt x="2125181" y="450629"/>
                  <a:pt x="2126381" y="447715"/>
                </a:cubicBezTo>
                <a:lnTo>
                  <a:pt x="2126638" y="447715"/>
                </a:lnTo>
                <a:cubicBezTo>
                  <a:pt x="2128181" y="450629"/>
                  <a:pt x="2134353" y="455601"/>
                  <a:pt x="2145155" y="462631"/>
                </a:cubicBezTo>
                <a:cubicBezTo>
                  <a:pt x="2150470" y="466060"/>
                  <a:pt x="2155827" y="469446"/>
                  <a:pt x="2161228" y="472789"/>
                </a:cubicBezTo>
                <a:cubicBezTo>
                  <a:pt x="2166629" y="476133"/>
                  <a:pt x="2172072" y="479519"/>
                  <a:pt x="2177559" y="482948"/>
                </a:cubicBezTo>
                <a:lnTo>
                  <a:pt x="2194018" y="459545"/>
                </a:lnTo>
                <a:cubicBezTo>
                  <a:pt x="2188017" y="456116"/>
                  <a:pt x="2181931" y="452472"/>
                  <a:pt x="2175758" y="448615"/>
                </a:cubicBezTo>
                <a:cubicBezTo>
                  <a:pt x="2169586" y="444757"/>
                  <a:pt x="2164014" y="441114"/>
                  <a:pt x="2159042" y="437685"/>
                </a:cubicBezTo>
                <a:cubicBezTo>
                  <a:pt x="2155270" y="435113"/>
                  <a:pt x="2152184" y="432756"/>
                  <a:pt x="2149784" y="430613"/>
                </a:cubicBezTo>
                <a:cubicBezTo>
                  <a:pt x="2147383" y="428469"/>
                  <a:pt x="2145540" y="426326"/>
                  <a:pt x="2144255" y="424183"/>
                </a:cubicBezTo>
                <a:cubicBezTo>
                  <a:pt x="2142969" y="422040"/>
                  <a:pt x="2142069" y="419768"/>
                  <a:pt x="2141554" y="417368"/>
                </a:cubicBezTo>
                <a:cubicBezTo>
                  <a:pt x="2141040" y="414968"/>
                  <a:pt x="2140783" y="412310"/>
                  <a:pt x="2140783" y="409396"/>
                </a:cubicBezTo>
                <a:lnTo>
                  <a:pt x="2140783" y="395765"/>
                </a:lnTo>
                <a:lnTo>
                  <a:pt x="2185274" y="395765"/>
                </a:lnTo>
                <a:lnTo>
                  <a:pt x="2185274" y="368248"/>
                </a:lnTo>
                <a:close/>
                <a:moveTo>
                  <a:pt x="1302659" y="366705"/>
                </a:moveTo>
                <a:lnTo>
                  <a:pt x="1302659" y="394737"/>
                </a:lnTo>
                <a:lnTo>
                  <a:pt x="1389584" y="394737"/>
                </a:lnTo>
                <a:lnTo>
                  <a:pt x="1389584" y="405024"/>
                </a:lnTo>
                <a:cubicBezTo>
                  <a:pt x="1389584" y="410510"/>
                  <a:pt x="1389198" y="417282"/>
                  <a:pt x="1388427" y="425340"/>
                </a:cubicBezTo>
                <a:cubicBezTo>
                  <a:pt x="1387655" y="433399"/>
                  <a:pt x="1386326" y="441885"/>
                  <a:pt x="1384440" y="450801"/>
                </a:cubicBezTo>
                <a:lnTo>
                  <a:pt x="1415816" y="454658"/>
                </a:lnTo>
                <a:cubicBezTo>
                  <a:pt x="1416844" y="450715"/>
                  <a:pt x="1417702" y="446343"/>
                  <a:pt x="1418388" y="441542"/>
                </a:cubicBezTo>
                <a:cubicBezTo>
                  <a:pt x="1419073" y="436742"/>
                  <a:pt x="1419631" y="431941"/>
                  <a:pt x="1420059" y="427141"/>
                </a:cubicBezTo>
                <a:cubicBezTo>
                  <a:pt x="1420488" y="422340"/>
                  <a:pt x="1420831" y="417711"/>
                  <a:pt x="1421088" y="413253"/>
                </a:cubicBezTo>
                <a:cubicBezTo>
                  <a:pt x="1421345" y="408796"/>
                  <a:pt x="1421474" y="404852"/>
                  <a:pt x="1421474" y="401423"/>
                </a:cubicBezTo>
                <a:lnTo>
                  <a:pt x="1421474" y="366705"/>
                </a:lnTo>
                <a:close/>
                <a:moveTo>
                  <a:pt x="328004" y="360790"/>
                </a:moveTo>
                <a:lnTo>
                  <a:pt x="328004" y="387536"/>
                </a:lnTo>
                <a:lnTo>
                  <a:pt x="455048" y="387536"/>
                </a:lnTo>
                <a:lnTo>
                  <a:pt x="455048" y="405281"/>
                </a:lnTo>
                <a:lnTo>
                  <a:pt x="325175" y="407338"/>
                </a:lnTo>
                <a:lnTo>
                  <a:pt x="325946" y="433570"/>
                </a:lnTo>
                <a:lnTo>
                  <a:pt x="453505" y="431255"/>
                </a:lnTo>
                <a:cubicBezTo>
                  <a:pt x="453162" y="434684"/>
                  <a:pt x="452819" y="437985"/>
                  <a:pt x="452476" y="441157"/>
                </a:cubicBezTo>
                <a:cubicBezTo>
                  <a:pt x="452133" y="444329"/>
                  <a:pt x="451619" y="447457"/>
                  <a:pt x="450933" y="450544"/>
                </a:cubicBezTo>
                <a:lnTo>
                  <a:pt x="297914" y="450544"/>
                </a:lnTo>
                <a:lnTo>
                  <a:pt x="297914" y="475490"/>
                </a:lnTo>
                <a:lnTo>
                  <a:pt x="517027" y="475490"/>
                </a:lnTo>
                <a:lnTo>
                  <a:pt x="517027" y="450544"/>
                </a:lnTo>
                <a:lnTo>
                  <a:pt x="482823" y="450544"/>
                </a:lnTo>
                <a:cubicBezTo>
                  <a:pt x="483509" y="446429"/>
                  <a:pt x="484109" y="442014"/>
                  <a:pt x="484623" y="437299"/>
                </a:cubicBezTo>
                <a:cubicBezTo>
                  <a:pt x="485138" y="432584"/>
                  <a:pt x="485566" y="427869"/>
                  <a:pt x="485909" y="423154"/>
                </a:cubicBezTo>
                <a:cubicBezTo>
                  <a:pt x="486252" y="418440"/>
                  <a:pt x="486509" y="413810"/>
                  <a:pt x="486681" y="409267"/>
                </a:cubicBezTo>
                <a:cubicBezTo>
                  <a:pt x="486852" y="404724"/>
                  <a:pt x="486938" y="400566"/>
                  <a:pt x="486938" y="396794"/>
                </a:cubicBezTo>
                <a:lnTo>
                  <a:pt x="486938" y="360790"/>
                </a:lnTo>
                <a:close/>
                <a:moveTo>
                  <a:pt x="883721" y="359246"/>
                </a:moveTo>
                <a:cubicBezTo>
                  <a:pt x="871891" y="359246"/>
                  <a:pt x="861004" y="360404"/>
                  <a:pt x="851060" y="362718"/>
                </a:cubicBezTo>
                <a:cubicBezTo>
                  <a:pt x="841115" y="365033"/>
                  <a:pt x="832457" y="368376"/>
                  <a:pt x="825085" y="372748"/>
                </a:cubicBezTo>
                <a:cubicBezTo>
                  <a:pt x="817713" y="377120"/>
                  <a:pt x="811969" y="382478"/>
                  <a:pt x="807854" y="388822"/>
                </a:cubicBezTo>
                <a:cubicBezTo>
                  <a:pt x="803739" y="395165"/>
                  <a:pt x="801682" y="402452"/>
                  <a:pt x="801682" y="410681"/>
                </a:cubicBezTo>
                <a:lnTo>
                  <a:pt x="801682" y="421483"/>
                </a:lnTo>
                <a:cubicBezTo>
                  <a:pt x="801682" y="429712"/>
                  <a:pt x="803739" y="437042"/>
                  <a:pt x="807854" y="443471"/>
                </a:cubicBezTo>
                <a:cubicBezTo>
                  <a:pt x="811969" y="449901"/>
                  <a:pt x="817713" y="455301"/>
                  <a:pt x="825085" y="459673"/>
                </a:cubicBezTo>
                <a:cubicBezTo>
                  <a:pt x="832457" y="464045"/>
                  <a:pt x="841115" y="467346"/>
                  <a:pt x="851060" y="469575"/>
                </a:cubicBezTo>
                <a:cubicBezTo>
                  <a:pt x="861004" y="471803"/>
                  <a:pt x="871891" y="472918"/>
                  <a:pt x="883721" y="472918"/>
                </a:cubicBezTo>
                <a:cubicBezTo>
                  <a:pt x="895551" y="472918"/>
                  <a:pt x="906438" y="471803"/>
                  <a:pt x="916382" y="469575"/>
                </a:cubicBezTo>
                <a:cubicBezTo>
                  <a:pt x="926326" y="467346"/>
                  <a:pt x="934984" y="464045"/>
                  <a:pt x="942357" y="459673"/>
                </a:cubicBezTo>
                <a:cubicBezTo>
                  <a:pt x="949729" y="455301"/>
                  <a:pt x="955473" y="449901"/>
                  <a:pt x="959587" y="443471"/>
                </a:cubicBezTo>
                <a:cubicBezTo>
                  <a:pt x="963702" y="437042"/>
                  <a:pt x="965759" y="429712"/>
                  <a:pt x="965759" y="421483"/>
                </a:cubicBezTo>
                <a:lnTo>
                  <a:pt x="965759" y="410681"/>
                </a:lnTo>
                <a:cubicBezTo>
                  <a:pt x="965759" y="402452"/>
                  <a:pt x="963702" y="395165"/>
                  <a:pt x="959587" y="388822"/>
                </a:cubicBezTo>
                <a:cubicBezTo>
                  <a:pt x="955473" y="382478"/>
                  <a:pt x="949729" y="377120"/>
                  <a:pt x="942357" y="372748"/>
                </a:cubicBezTo>
                <a:cubicBezTo>
                  <a:pt x="934984" y="368376"/>
                  <a:pt x="926326" y="365033"/>
                  <a:pt x="916382" y="362718"/>
                </a:cubicBezTo>
                <a:cubicBezTo>
                  <a:pt x="906438" y="360404"/>
                  <a:pt x="895551" y="359246"/>
                  <a:pt x="883721" y="359246"/>
                </a:cubicBezTo>
                <a:close/>
                <a:moveTo>
                  <a:pt x="2381737" y="357189"/>
                </a:moveTo>
                <a:lnTo>
                  <a:pt x="2381737" y="374163"/>
                </a:lnTo>
                <a:cubicBezTo>
                  <a:pt x="2381737" y="382221"/>
                  <a:pt x="2379765" y="388479"/>
                  <a:pt x="2375821" y="392936"/>
                </a:cubicBezTo>
                <a:cubicBezTo>
                  <a:pt x="2371878" y="397394"/>
                  <a:pt x="2365963" y="401595"/>
                  <a:pt x="2358076" y="405538"/>
                </a:cubicBezTo>
                <a:cubicBezTo>
                  <a:pt x="2349847" y="409481"/>
                  <a:pt x="2341060" y="413468"/>
                  <a:pt x="2331716" y="417497"/>
                </a:cubicBezTo>
                <a:cubicBezTo>
                  <a:pt x="2322372" y="421526"/>
                  <a:pt x="2313328" y="425255"/>
                  <a:pt x="2304584" y="428684"/>
                </a:cubicBezTo>
                <a:lnTo>
                  <a:pt x="2316928" y="454658"/>
                </a:lnTo>
                <a:cubicBezTo>
                  <a:pt x="2326701" y="450715"/>
                  <a:pt x="2335788" y="446943"/>
                  <a:pt x="2344189" y="443343"/>
                </a:cubicBezTo>
                <a:cubicBezTo>
                  <a:pt x="2352590" y="439742"/>
                  <a:pt x="2360648" y="436142"/>
                  <a:pt x="2368364" y="432541"/>
                </a:cubicBezTo>
                <a:cubicBezTo>
                  <a:pt x="2378136" y="428084"/>
                  <a:pt x="2385294" y="424312"/>
                  <a:pt x="2389838" y="421226"/>
                </a:cubicBezTo>
                <a:cubicBezTo>
                  <a:pt x="2394381" y="418140"/>
                  <a:pt x="2397253" y="415568"/>
                  <a:pt x="2398453" y="413510"/>
                </a:cubicBezTo>
                <a:lnTo>
                  <a:pt x="2398710" y="413510"/>
                </a:lnTo>
                <a:cubicBezTo>
                  <a:pt x="2399739" y="415568"/>
                  <a:pt x="2402482" y="418054"/>
                  <a:pt x="2406940" y="420968"/>
                </a:cubicBezTo>
                <a:cubicBezTo>
                  <a:pt x="2411397" y="423883"/>
                  <a:pt x="2418427" y="427569"/>
                  <a:pt x="2428028" y="432027"/>
                </a:cubicBezTo>
                <a:cubicBezTo>
                  <a:pt x="2435572" y="435456"/>
                  <a:pt x="2443587" y="439014"/>
                  <a:pt x="2452074" y="442700"/>
                </a:cubicBezTo>
                <a:cubicBezTo>
                  <a:pt x="2460561" y="446386"/>
                  <a:pt x="2469690" y="450201"/>
                  <a:pt x="2479463" y="454144"/>
                </a:cubicBezTo>
                <a:lnTo>
                  <a:pt x="2491550" y="428684"/>
                </a:lnTo>
                <a:cubicBezTo>
                  <a:pt x="2482806" y="425255"/>
                  <a:pt x="2473762" y="421526"/>
                  <a:pt x="2464418" y="417497"/>
                </a:cubicBezTo>
                <a:cubicBezTo>
                  <a:pt x="2455074" y="413468"/>
                  <a:pt x="2446288" y="409481"/>
                  <a:pt x="2438058" y="405538"/>
                </a:cubicBezTo>
                <a:cubicBezTo>
                  <a:pt x="2430171" y="401595"/>
                  <a:pt x="2424299" y="397351"/>
                  <a:pt x="2420441" y="392808"/>
                </a:cubicBezTo>
                <a:cubicBezTo>
                  <a:pt x="2416584" y="388264"/>
                  <a:pt x="2414655" y="382049"/>
                  <a:pt x="2414655" y="374163"/>
                </a:cubicBezTo>
                <a:lnTo>
                  <a:pt x="2414655" y="357189"/>
                </a:lnTo>
                <a:close/>
                <a:moveTo>
                  <a:pt x="1874321" y="356932"/>
                </a:moveTo>
                <a:cubicBezTo>
                  <a:pt x="1862834" y="356932"/>
                  <a:pt x="1852289" y="357918"/>
                  <a:pt x="1842688" y="359889"/>
                </a:cubicBezTo>
                <a:cubicBezTo>
                  <a:pt x="1833087" y="361861"/>
                  <a:pt x="1824815" y="364690"/>
                  <a:pt x="1817871" y="368376"/>
                </a:cubicBezTo>
                <a:cubicBezTo>
                  <a:pt x="1810927" y="372062"/>
                  <a:pt x="1805526" y="376691"/>
                  <a:pt x="1801669" y="382264"/>
                </a:cubicBezTo>
                <a:cubicBezTo>
                  <a:pt x="1797811" y="387836"/>
                  <a:pt x="1795882" y="394222"/>
                  <a:pt x="1795882" y="401423"/>
                </a:cubicBezTo>
                <a:lnTo>
                  <a:pt x="1795882" y="407595"/>
                </a:lnTo>
                <a:cubicBezTo>
                  <a:pt x="1795882" y="414796"/>
                  <a:pt x="1797811" y="421183"/>
                  <a:pt x="1801669" y="426755"/>
                </a:cubicBezTo>
                <a:cubicBezTo>
                  <a:pt x="1805526" y="432327"/>
                  <a:pt x="1810970" y="436999"/>
                  <a:pt x="1817999" y="440771"/>
                </a:cubicBezTo>
                <a:lnTo>
                  <a:pt x="1817999" y="469575"/>
                </a:lnTo>
                <a:lnTo>
                  <a:pt x="1764764" y="469575"/>
                </a:lnTo>
                <a:lnTo>
                  <a:pt x="1764764" y="496064"/>
                </a:lnTo>
                <a:lnTo>
                  <a:pt x="1983877" y="496064"/>
                </a:lnTo>
                <a:lnTo>
                  <a:pt x="1983877" y="469575"/>
                </a:lnTo>
                <a:lnTo>
                  <a:pt x="1930642" y="469575"/>
                </a:lnTo>
                <a:lnTo>
                  <a:pt x="1930642" y="440771"/>
                </a:lnTo>
                <a:cubicBezTo>
                  <a:pt x="1937671" y="436999"/>
                  <a:pt x="1943115" y="432327"/>
                  <a:pt x="1946973" y="426755"/>
                </a:cubicBezTo>
                <a:cubicBezTo>
                  <a:pt x="1950830" y="421183"/>
                  <a:pt x="1952759" y="414796"/>
                  <a:pt x="1952759" y="407595"/>
                </a:cubicBezTo>
                <a:lnTo>
                  <a:pt x="1952759" y="401423"/>
                </a:lnTo>
                <a:cubicBezTo>
                  <a:pt x="1952759" y="394222"/>
                  <a:pt x="1950830" y="387836"/>
                  <a:pt x="1946973" y="382264"/>
                </a:cubicBezTo>
                <a:cubicBezTo>
                  <a:pt x="1943115" y="376691"/>
                  <a:pt x="1937714" y="372062"/>
                  <a:pt x="1930771" y="368376"/>
                </a:cubicBezTo>
                <a:cubicBezTo>
                  <a:pt x="1923827" y="364690"/>
                  <a:pt x="1915554" y="361861"/>
                  <a:pt x="1905953" y="359889"/>
                </a:cubicBezTo>
                <a:cubicBezTo>
                  <a:pt x="1896352" y="357918"/>
                  <a:pt x="1885808" y="356932"/>
                  <a:pt x="1874321" y="356932"/>
                </a:cubicBezTo>
                <a:close/>
                <a:moveTo>
                  <a:pt x="2216649" y="354874"/>
                </a:moveTo>
                <a:lnTo>
                  <a:pt x="2216649" y="409138"/>
                </a:lnTo>
                <a:lnTo>
                  <a:pt x="2178330" y="409138"/>
                </a:lnTo>
                <a:lnTo>
                  <a:pt x="2178330" y="436656"/>
                </a:lnTo>
                <a:lnTo>
                  <a:pt x="2216649" y="436656"/>
                </a:lnTo>
                <a:lnTo>
                  <a:pt x="2216649" y="479090"/>
                </a:lnTo>
                <a:lnTo>
                  <a:pt x="2249053" y="479090"/>
                </a:lnTo>
                <a:lnTo>
                  <a:pt x="2249053" y="354874"/>
                </a:lnTo>
                <a:close/>
                <a:moveTo>
                  <a:pt x="1695346" y="354874"/>
                </a:moveTo>
                <a:lnTo>
                  <a:pt x="1695346" y="594047"/>
                </a:lnTo>
                <a:lnTo>
                  <a:pt x="1728007" y="594047"/>
                </a:lnTo>
                <a:lnTo>
                  <a:pt x="1728007" y="354874"/>
                </a:lnTo>
                <a:close/>
                <a:moveTo>
                  <a:pt x="1448220" y="354874"/>
                </a:moveTo>
                <a:lnTo>
                  <a:pt x="1448220" y="532325"/>
                </a:lnTo>
                <a:lnTo>
                  <a:pt x="1480367" y="532325"/>
                </a:lnTo>
                <a:lnTo>
                  <a:pt x="1480367" y="453373"/>
                </a:lnTo>
                <a:lnTo>
                  <a:pt x="1511999" y="453373"/>
                </a:lnTo>
                <a:lnTo>
                  <a:pt x="1511999" y="425083"/>
                </a:lnTo>
                <a:lnTo>
                  <a:pt x="1480367" y="425083"/>
                </a:lnTo>
                <a:lnTo>
                  <a:pt x="1480367" y="354874"/>
                </a:lnTo>
                <a:close/>
                <a:moveTo>
                  <a:pt x="693173" y="354874"/>
                </a:moveTo>
                <a:lnTo>
                  <a:pt x="693173" y="594047"/>
                </a:lnTo>
                <a:lnTo>
                  <a:pt x="725834" y="594047"/>
                </a:lnTo>
                <a:lnTo>
                  <a:pt x="725834" y="468289"/>
                </a:lnTo>
                <a:lnTo>
                  <a:pt x="758753" y="468289"/>
                </a:lnTo>
                <a:lnTo>
                  <a:pt x="758753" y="439999"/>
                </a:lnTo>
                <a:lnTo>
                  <a:pt x="725834" y="439999"/>
                </a:lnTo>
                <a:lnTo>
                  <a:pt x="725834" y="354874"/>
                </a:lnTo>
                <a:close/>
                <a:moveTo>
                  <a:pt x="0" y="0"/>
                </a:moveTo>
                <a:lnTo>
                  <a:pt x="3019425" y="0"/>
                </a:lnTo>
                <a:lnTo>
                  <a:pt x="3019425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1" name="Elbow Connector 34">
            <a:extLst>
              <a:ext uri="{FF2B5EF4-FFF2-40B4-BE49-F238E27FC236}">
                <a16:creationId xmlns:a16="http://schemas.microsoft.com/office/drawing/2014/main" id="{7B96565A-462D-451A-9113-3FFFFB36DB1F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3394074" y="2168524"/>
            <a:ext cx="2541590" cy="2357439"/>
          </a:xfrm>
          <a:prstGeom prst="bentConnector2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41BD26D7-2EB2-441E-B7E8-0B3DF10D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752599"/>
            <a:ext cx="5876925" cy="32385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0B04978-0A4B-4E4C-8BEA-7178F9FF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9" y="2827339"/>
            <a:ext cx="5781675" cy="35814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6595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7F292F-4213-4E05-AE13-D20E7319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390526"/>
            <a:ext cx="10803466" cy="607694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4909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0A9DE43-0740-4D8E-8C5D-43DC0AA4B09B}"/>
              </a:ext>
            </a:extLst>
          </p:cNvPr>
          <p:cNvSpPr/>
          <p:nvPr/>
        </p:nvSpPr>
        <p:spPr>
          <a:xfrm>
            <a:off x="0" y="476250"/>
            <a:ext cx="2845956" cy="915670"/>
          </a:xfrm>
          <a:custGeom>
            <a:avLst/>
            <a:gdLst/>
            <a:ahLst/>
            <a:cxnLst/>
            <a:rect l="l" t="t" r="r" b="b"/>
            <a:pathLst>
              <a:path w="2845956" h="915670">
                <a:moveTo>
                  <a:pt x="1389231" y="469616"/>
                </a:moveTo>
                <a:lnTo>
                  <a:pt x="1389231" y="495334"/>
                </a:lnTo>
                <a:lnTo>
                  <a:pt x="1509075" y="495334"/>
                </a:lnTo>
                <a:lnTo>
                  <a:pt x="1509075" y="513079"/>
                </a:lnTo>
                <a:lnTo>
                  <a:pt x="1390517" y="513079"/>
                </a:lnTo>
                <a:lnTo>
                  <a:pt x="1390517" y="580973"/>
                </a:lnTo>
                <a:lnTo>
                  <a:pt x="1547651" y="580973"/>
                </a:lnTo>
                <a:lnTo>
                  <a:pt x="1547651" y="555255"/>
                </a:lnTo>
                <a:lnTo>
                  <a:pt x="1421893" y="555255"/>
                </a:lnTo>
                <a:lnTo>
                  <a:pt x="1421893" y="537510"/>
                </a:lnTo>
                <a:lnTo>
                  <a:pt x="1540450" y="537510"/>
                </a:lnTo>
                <a:lnTo>
                  <a:pt x="1540450" y="469616"/>
                </a:lnTo>
                <a:close/>
                <a:moveTo>
                  <a:pt x="1041159" y="431811"/>
                </a:moveTo>
                <a:cubicBezTo>
                  <a:pt x="1051446" y="431811"/>
                  <a:pt x="1059633" y="434640"/>
                  <a:pt x="1065719" y="440298"/>
                </a:cubicBezTo>
                <a:cubicBezTo>
                  <a:pt x="1071806" y="445956"/>
                  <a:pt x="1074849" y="455557"/>
                  <a:pt x="1074849" y="469102"/>
                </a:cubicBezTo>
                <a:lnTo>
                  <a:pt x="1074849" y="484789"/>
                </a:lnTo>
                <a:cubicBezTo>
                  <a:pt x="1074849" y="491476"/>
                  <a:pt x="1073992" y="497219"/>
                  <a:pt x="1072277" y="502020"/>
                </a:cubicBezTo>
                <a:cubicBezTo>
                  <a:pt x="1070563" y="506821"/>
                  <a:pt x="1068206" y="510678"/>
                  <a:pt x="1065205" y="513593"/>
                </a:cubicBezTo>
                <a:cubicBezTo>
                  <a:pt x="1062205" y="516508"/>
                  <a:pt x="1058647" y="518651"/>
                  <a:pt x="1054532" y="520022"/>
                </a:cubicBezTo>
                <a:cubicBezTo>
                  <a:pt x="1050418" y="521394"/>
                  <a:pt x="1045960" y="522080"/>
                  <a:pt x="1041159" y="522080"/>
                </a:cubicBezTo>
                <a:cubicBezTo>
                  <a:pt x="1036359" y="522080"/>
                  <a:pt x="1031901" y="521394"/>
                  <a:pt x="1027786" y="520022"/>
                </a:cubicBezTo>
                <a:cubicBezTo>
                  <a:pt x="1023671" y="518651"/>
                  <a:pt x="1020114" y="516508"/>
                  <a:pt x="1017113" y="513593"/>
                </a:cubicBezTo>
                <a:cubicBezTo>
                  <a:pt x="1014113" y="510678"/>
                  <a:pt x="1011756" y="506821"/>
                  <a:pt x="1010041" y="502020"/>
                </a:cubicBezTo>
                <a:cubicBezTo>
                  <a:pt x="1008327" y="497219"/>
                  <a:pt x="1007469" y="491476"/>
                  <a:pt x="1007469" y="484789"/>
                </a:cubicBezTo>
                <a:lnTo>
                  <a:pt x="1007469" y="469102"/>
                </a:lnTo>
                <a:cubicBezTo>
                  <a:pt x="1007469" y="455557"/>
                  <a:pt x="1010513" y="445956"/>
                  <a:pt x="1016599" y="440298"/>
                </a:cubicBezTo>
                <a:cubicBezTo>
                  <a:pt x="1022686" y="434640"/>
                  <a:pt x="1030872" y="431811"/>
                  <a:pt x="1041159" y="431811"/>
                </a:cubicBezTo>
                <a:close/>
                <a:moveTo>
                  <a:pt x="557261" y="406608"/>
                </a:moveTo>
                <a:lnTo>
                  <a:pt x="607667" y="550112"/>
                </a:lnTo>
                <a:lnTo>
                  <a:pt x="589408" y="596661"/>
                </a:lnTo>
                <a:lnTo>
                  <a:pt x="619754" y="607205"/>
                </a:lnTo>
                <a:lnTo>
                  <a:pt x="693306" y="406608"/>
                </a:lnTo>
                <a:lnTo>
                  <a:pt x="658845" y="406608"/>
                </a:lnTo>
                <a:lnTo>
                  <a:pt x="626441" y="511278"/>
                </a:lnTo>
                <a:lnTo>
                  <a:pt x="625412" y="511278"/>
                </a:lnTo>
                <a:lnTo>
                  <a:pt x="593265" y="406608"/>
                </a:lnTo>
                <a:close/>
                <a:moveTo>
                  <a:pt x="1207704" y="403522"/>
                </a:moveTo>
                <a:cubicBezTo>
                  <a:pt x="1199303" y="403522"/>
                  <a:pt x="1191459" y="404937"/>
                  <a:pt x="1184172" y="407765"/>
                </a:cubicBezTo>
                <a:cubicBezTo>
                  <a:pt x="1176886" y="410594"/>
                  <a:pt x="1170756" y="415609"/>
                  <a:pt x="1165784" y="422810"/>
                </a:cubicBezTo>
                <a:lnTo>
                  <a:pt x="1165270" y="422810"/>
                </a:lnTo>
                <a:lnTo>
                  <a:pt x="1165270" y="406608"/>
                </a:lnTo>
                <a:lnTo>
                  <a:pt x="1134666" y="406608"/>
                </a:lnTo>
                <a:lnTo>
                  <a:pt x="1134666" y="548312"/>
                </a:lnTo>
                <a:lnTo>
                  <a:pt x="1167070" y="548312"/>
                </a:lnTo>
                <a:lnTo>
                  <a:pt x="1167070" y="464473"/>
                </a:lnTo>
                <a:cubicBezTo>
                  <a:pt x="1167070" y="457443"/>
                  <a:pt x="1168185" y="451785"/>
                  <a:pt x="1170414" y="447499"/>
                </a:cubicBezTo>
                <a:cubicBezTo>
                  <a:pt x="1172642" y="443213"/>
                  <a:pt x="1175343" y="439912"/>
                  <a:pt x="1178514" y="437598"/>
                </a:cubicBezTo>
                <a:cubicBezTo>
                  <a:pt x="1181686" y="435283"/>
                  <a:pt x="1185030" y="433740"/>
                  <a:pt x="1188544" y="432969"/>
                </a:cubicBezTo>
                <a:cubicBezTo>
                  <a:pt x="1192059" y="432197"/>
                  <a:pt x="1195102" y="431811"/>
                  <a:pt x="1197674" y="431811"/>
                </a:cubicBezTo>
                <a:cubicBezTo>
                  <a:pt x="1215676" y="431811"/>
                  <a:pt x="1224677" y="442184"/>
                  <a:pt x="1224677" y="462929"/>
                </a:cubicBezTo>
                <a:lnTo>
                  <a:pt x="1224677" y="548312"/>
                </a:lnTo>
                <a:lnTo>
                  <a:pt x="1257081" y="548312"/>
                </a:lnTo>
                <a:lnTo>
                  <a:pt x="1257081" y="455986"/>
                </a:lnTo>
                <a:cubicBezTo>
                  <a:pt x="1257081" y="446556"/>
                  <a:pt x="1255710" y="438498"/>
                  <a:pt x="1252967" y="431811"/>
                </a:cubicBezTo>
                <a:cubicBezTo>
                  <a:pt x="1250223" y="425125"/>
                  <a:pt x="1246537" y="419681"/>
                  <a:pt x="1241908" y="415481"/>
                </a:cubicBezTo>
                <a:cubicBezTo>
                  <a:pt x="1237279" y="411280"/>
                  <a:pt x="1232007" y="408237"/>
                  <a:pt x="1226092" y="406351"/>
                </a:cubicBezTo>
                <a:cubicBezTo>
                  <a:pt x="1220177" y="404465"/>
                  <a:pt x="1214048" y="403522"/>
                  <a:pt x="1207704" y="403522"/>
                </a:cubicBezTo>
                <a:close/>
                <a:moveTo>
                  <a:pt x="1041159" y="403522"/>
                </a:moveTo>
                <a:cubicBezTo>
                  <a:pt x="1031044" y="403522"/>
                  <a:pt x="1021914" y="404979"/>
                  <a:pt x="1013770" y="407894"/>
                </a:cubicBezTo>
                <a:cubicBezTo>
                  <a:pt x="1005626" y="410809"/>
                  <a:pt x="998683" y="415009"/>
                  <a:pt x="992939" y="420496"/>
                </a:cubicBezTo>
                <a:cubicBezTo>
                  <a:pt x="987195" y="425982"/>
                  <a:pt x="982738" y="432754"/>
                  <a:pt x="979566" y="440812"/>
                </a:cubicBezTo>
                <a:cubicBezTo>
                  <a:pt x="976394" y="448871"/>
                  <a:pt x="974808" y="458129"/>
                  <a:pt x="974808" y="468587"/>
                </a:cubicBezTo>
                <a:lnTo>
                  <a:pt x="974808" y="485304"/>
                </a:lnTo>
                <a:cubicBezTo>
                  <a:pt x="974808" y="495591"/>
                  <a:pt x="976394" y="504806"/>
                  <a:pt x="979566" y="512950"/>
                </a:cubicBezTo>
                <a:cubicBezTo>
                  <a:pt x="982738" y="521094"/>
                  <a:pt x="987195" y="527909"/>
                  <a:pt x="992939" y="533395"/>
                </a:cubicBezTo>
                <a:cubicBezTo>
                  <a:pt x="998683" y="538882"/>
                  <a:pt x="1005626" y="543082"/>
                  <a:pt x="1013770" y="545997"/>
                </a:cubicBezTo>
                <a:cubicBezTo>
                  <a:pt x="1021914" y="548912"/>
                  <a:pt x="1031044" y="550369"/>
                  <a:pt x="1041159" y="550369"/>
                </a:cubicBezTo>
                <a:cubicBezTo>
                  <a:pt x="1051103" y="550369"/>
                  <a:pt x="1060190" y="548912"/>
                  <a:pt x="1068420" y="545997"/>
                </a:cubicBezTo>
                <a:cubicBezTo>
                  <a:pt x="1076649" y="543082"/>
                  <a:pt x="1083636" y="538882"/>
                  <a:pt x="1089380" y="533395"/>
                </a:cubicBezTo>
                <a:cubicBezTo>
                  <a:pt x="1095123" y="527909"/>
                  <a:pt x="1099581" y="521094"/>
                  <a:pt x="1102753" y="512950"/>
                </a:cubicBezTo>
                <a:cubicBezTo>
                  <a:pt x="1105925" y="504806"/>
                  <a:pt x="1107510" y="495591"/>
                  <a:pt x="1107510" y="485304"/>
                </a:cubicBezTo>
                <a:lnTo>
                  <a:pt x="1107510" y="468587"/>
                </a:lnTo>
                <a:cubicBezTo>
                  <a:pt x="1107510" y="458129"/>
                  <a:pt x="1105925" y="448871"/>
                  <a:pt x="1102753" y="440812"/>
                </a:cubicBezTo>
                <a:cubicBezTo>
                  <a:pt x="1099581" y="432754"/>
                  <a:pt x="1095123" y="425982"/>
                  <a:pt x="1089380" y="420496"/>
                </a:cubicBezTo>
                <a:cubicBezTo>
                  <a:pt x="1083636" y="415009"/>
                  <a:pt x="1076649" y="410809"/>
                  <a:pt x="1068420" y="407894"/>
                </a:cubicBezTo>
                <a:cubicBezTo>
                  <a:pt x="1060190" y="404979"/>
                  <a:pt x="1051103" y="403522"/>
                  <a:pt x="1041159" y="403522"/>
                </a:cubicBezTo>
                <a:close/>
                <a:moveTo>
                  <a:pt x="445228" y="390406"/>
                </a:moveTo>
                <a:lnTo>
                  <a:pt x="480718" y="390406"/>
                </a:lnTo>
                <a:cubicBezTo>
                  <a:pt x="485347" y="390406"/>
                  <a:pt x="489633" y="390792"/>
                  <a:pt x="493577" y="391563"/>
                </a:cubicBezTo>
                <a:cubicBezTo>
                  <a:pt x="497520" y="392335"/>
                  <a:pt x="500906" y="393707"/>
                  <a:pt x="503735" y="395678"/>
                </a:cubicBezTo>
                <a:cubicBezTo>
                  <a:pt x="506564" y="397650"/>
                  <a:pt x="508750" y="400265"/>
                  <a:pt x="510293" y="403522"/>
                </a:cubicBezTo>
                <a:cubicBezTo>
                  <a:pt x="511836" y="406780"/>
                  <a:pt x="512607" y="410980"/>
                  <a:pt x="512607" y="416124"/>
                </a:cubicBezTo>
                <a:lnTo>
                  <a:pt x="512607" y="420753"/>
                </a:lnTo>
                <a:cubicBezTo>
                  <a:pt x="512607" y="431554"/>
                  <a:pt x="509521" y="439012"/>
                  <a:pt x="503349" y="443127"/>
                </a:cubicBezTo>
                <a:cubicBezTo>
                  <a:pt x="497177" y="447242"/>
                  <a:pt x="488690" y="449299"/>
                  <a:pt x="477889" y="449299"/>
                </a:cubicBezTo>
                <a:lnTo>
                  <a:pt x="445228" y="449299"/>
                </a:lnTo>
                <a:close/>
                <a:moveTo>
                  <a:pt x="724567" y="370346"/>
                </a:moveTo>
                <a:lnTo>
                  <a:pt x="724567" y="406608"/>
                </a:lnTo>
                <a:lnTo>
                  <a:pt x="701936" y="406608"/>
                </a:lnTo>
                <a:lnTo>
                  <a:pt x="701936" y="433354"/>
                </a:lnTo>
                <a:lnTo>
                  <a:pt x="724567" y="433354"/>
                </a:lnTo>
                <a:lnTo>
                  <a:pt x="724567" y="508192"/>
                </a:lnTo>
                <a:cubicBezTo>
                  <a:pt x="724567" y="514879"/>
                  <a:pt x="725253" y="520837"/>
                  <a:pt x="726625" y="526066"/>
                </a:cubicBezTo>
                <a:cubicBezTo>
                  <a:pt x="727996" y="531295"/>
                  <a:pt x="730311" y="535710"/>
                  <a:pt x="733568" y="539310"/>
                </a:cubicBezTo>
                <a:cubicBezTo>
                  <a:pt x="736826" y="542911"/>
                  <a:pt x="741198" y="545654"/>
                  <a:pt x="746684" y="547540"/>
                </a:cubicBezTo>
                <a:cubicBezTo>
                  <a:pt x="752171" y="549426"/>
                  <a:pt x="758943" y="550369"/>
                  <a:pt x="767001" y="550369"/>
                </a:cubicBezTo>
                <a:cubicBezTo>
                  <a:pt x="773345" y="550369"/>
                  <a:pt x="779046" y="549726"/>
                  <a:pt x="784103" y="548440"/>
                </a:cubicBezTo>
                <a:cubicBezTo>
                  <a:pt x="789161" y="547154"/>
                  <a:pt x="793147" y="545826"/>
                  <a:pt x="796062" y="544454"/>
                </a:cubicBezTo>
                <a:lnTo>
                  <a:pt x="790918" y="518479"/>
                </a:lnTo>
                <a:cubicBezTo>
                  <a:pt x="787147" y="520022"/>
                  <a:pt x="783675" y="521094"/>
                  <a:pt x="780503" y="521694"/>
                </a:cubicBezTo>
                <a:cubicBezTo>
                  <a:pt x="777331" y="522294"/>
                  <a:pt x="774116" y="522594"/>
                  <a:pt x="770859" y="522594"/>
                </a:cubicBezTo>
                <a:cubicBezTo>
                  <a:pt x="766573" y="522594"/>
                  <a:pt x="763186" y="521651"/>
                  <a:pt x="760700" y="519765"/>
                </a:cubicBezTo>
                <a:cubicBezTo>
                  <a:pt x="758214" y="517879"/>
                  <a:pt x="756971" y="513936"/>
                  <a:pt x="756971" y="507935"/>
                </a:cubicBezTo>
                <a:lnTo>
                  <a:pt x="756971" y="433354"/>
                </a:lnTo>
                <a:lnTo>
                  <a:pt x="792719" y="433354"/>
                </a:lnTo>
                <a:lnTo>
                  <a:pt x="792719" y="406608"/>
                </a:lnTo>
                <a:lnTo>
                  <a:pt x="756971" y="406608"/>
                </a:lnTo>
                <a:lnTo>
                  <a:pt x="756971" y="370346"/>
                </a:lnTo>
                <a:close/>
                <a:moveTo>
                  <a:pt x="412309" y="362888"/>
                </a:moveTo>
                <a:lnTo>
                  <a:pt x="412309" y="548312"/>
                </a:lnTo>
                <a:lnTo>
                  <a:pt x="445228" y="548312"/>
                </a:lnTo>
                <a:lnTo>
                  <a:pt x="445228" y="477074"/>
                </a:lnTo>
                <a:lnTo>
                  <a:pt x="482261" y="477074"/>
                </a:lnTo>
                <a:cubicBezTo>
                  <a:pt x="493062" y="477074"/>
                  <a:pt x="502406" y="475574"/>
                  <a:pt x="510293" y="472574"/>
                </a:cubicBezTo>
                <a:cubicBezTo>
                  <a:pt x="518180" y="469573"/>
                  <a:pt x="524780" y="465544"/>
                  <a:pt x="530095" y="460486"/>
                </a:cubicBezTo>
                <a:cubicBezTo>
                  <a:pt x="535410" y="455429"/>
                  <a:pt x="539354" y="449514"/>
                  <a:pt x="541925" y="442741"/>
                </a:cubicBezTo>
                <a:cubicBezTo>
                  <a:pt x="544497" y="435969"/>
                  <a:pt x="545783" y="428811"/>
                  <a:pt x="545783" y="421267"/>
                </a:cubicBezTo>
                <a:lnTo>
                  <a:pt x="545783" y="415866"/>
                </a:lnTo>
                <a:cubicBezTo>
                  <a:pt x="545783" y="408323"/>
                  <a:pt x="544540" y="401293"/>
                  <a:pt x="542054" y="394778"/>
                </a:cubicBezTo>
                <a:cubicBezTo>
                  <a:pt x="539568" y="388263"/>
                  <a:pt x="535753" y="382648"/>
                  <a:pt x="530610" y="377933"/>
                </a:cubicBezTo>
                <a:cubicBezTo>
                  <a:pt x="525466" y="373218"/>
                  <a:pt x="518908" y="369532"/>
                  <a:pt x="510936" y="366875"/>
                </a:cubicBezTo>
                <a:cubicBezTo>
                  <a:pt x="502963" y="364217"/>
                  <a:pt x="493405" y="362888"/>
                  <a:pt x="482261" y="362888"/>
                </a:cubicBezTo>
                <a:close/>
                <a:moveTo>
                  <a:pt x="820341" y="353887"/>
                </a:moveTo>
                <a:lnTo>
                  <a:pt x="820341" y="548312"/>
                </a:lnTo>
                <a:lnTo>
                  <a:pt x="852745" y="548312"/>
                </a:lnTo>
                <a:lnTo>
                  <a:pt x="852745" y="464473"/>
                </a:lnTo>
                <a:cubicBezTo>
                  <a:pt x="852745" y="457443"/>
                  <a:pt x="853860" y="451785"/>
                  <a:pt x="856089" y="447499"/>
                </a:cubicBezTo>
                <a:cubicBezTo>
                  <a:pt x="858317" y="443213"/>
                  <a:pt x="861018" y="439912"/>
                  <a:pt x="864190" y="437598"/>
                </a:cubicBezTo>
                <a:cubicBezTo>
                  <a:pt x="867361" y="435283"/>
                  <a:pt x="870705" y="433740"/>
                  <a:pt x="874219" y="432969"/>
                </a:cubicBezTo>
                <a:cubicBezTo>
                  <a:pt x="877734" y="432197"/>
                  <a:pt x="880777" y="431811"/>
                  <a:pt x="883349" y="431811"/>
                </a:cubicBezTo>
                <a:cubicBezTo>
                  <a:pt x="901351" y="431811"/>
                  <a:pt x="910353" y="442184"/>
                  <a:pt x="910353" y="462929"/>
                </a:cubicBezTo>
                <a:lnTo>
                  <a:pt x="910353" y="548312"/>
                </a:lnTo>
                <a:lnTo>
                  <a:pt x="942756" y="548312"/>
                </a:lnTo>
                <a:lnTo>
                  <a:pt x="942756" y="455986"/>
                </a:lnTo>
                <a:cubicBezTo>
                  <a:pt x="942756" y="446556"/>
                  <a:pt x="941385" y="438498"/>
                  <a:pt x="938642" y="431811"/>
                </a:cubicBezTo>
                <a:cubicBezTo>
                  <a:pt x="935899" y="425125"/>
                  <a:pt x="932212" y="419681"/>
                  <a:pt x="927583" y="415481"/>
                </a:cubicBezTo>
                <a:cubicBezTo>
                  <a:pt x="922954" y="411280"/>
                  <a:pt x="917682" y="408237"/>
                  <a:pt x="911767" y="406351"/>
                </a:cubicBezTo>
                <a:cubicBezTo>
                  <a:pt x="905852" y="404465"/>
                  <a:pt x="899723" y="403522"/>
                  <a:pt x="893379" y="403522"/>
                </a:cubicBezTo>
                <a:cubicBezTo>
                  <a:pt x="884978" y="403522"/>
                  <a:pt x="877134" y="404937"/>
                  <a:pt x="869847" y="407765"/>
                </a:cubicBezTo>
                <a:cubicBezTo>
                  <a:pt x="862561" y="410594"/>
                  <a:pt x="856431" y="415609"/>
                  <a:pt x="851459" y="422810"/>
                </a:cubicBezTo>
                <a:lnTo>
                  <a:pt x="850945" y="422810"/>
                </a:lnTo>
                <a:lnTo>
                  <a:pt x="850945" y="353887"/>
                </a:lnTo>
                <a:close/>
                <a:moveTo>
                  <a:pt x="1396947" y="345401"/>
                </a:moveTo>
                <a:lnTo>
                  <a:pt x="1396947" y="374461"/>
                </a:lnTo>
                <a:cubicBezTo>
                  <a:pt x="1396947" y="382177"/>
                  <a:pt x="1395575" y="389035"/>
                  <a:pt x="1392832" y="395035"/>
                </a:cubicBezTo>
                <a:cubicBezTo>
                  <a:pt x="1390089" y="401036"/>
                  <a:pt x="1385459" y="406865"/>
                  <a:pt x="1378944" y="412523"/>
                </a:cubicBezTo>
                <a:cubicBezTo>
                  <a:pt x="1373115" y="417495"/>
                  <a:pt x="1367329" y="422253"/>
                  <a:pt x="1361585" y="426796"/>
                </a:cubicBezTo>
                <a:cubicBezTo>
                  <a:pt x="1355841" y="431340"/>
                  <a:pt x="1349026" y="436355"/>
                  <a:pt x="1341140" y="441841"/>
                </a:cubicBezTo>
                <a:lnTo>
                  <a:pt x="1359913" y="465501"/>
                </a:lnTo>
                <a:cubicBezTo>
                  <a:pt x="1367629" y="460015"/>
                  <a:pt x="1374401" y="454914"/>
                  <a:pt x="1380230" y="450199"/>
                </a:cubicBezTo>
                <a:cubicBezTo>
                  <a:pt x="1386059" y="445484"/>
                  <a:pt x="1391717" y="440898"/>
                  <a:pt x="1397204" y="436440"/>
                </a:cubicBezTo>
                <a:cubicBezTo>
                  <a:pt x="1401661" y="432840"/>
                  <a:pt x="1405476" y="429411"/>
                  <a:pt x="1408648" y="426153"/>
                </a:cubicBezTo>
                <a:cubicBezTo>
                  <a:pt x="1411820" y="422896"/>
                  <a:pt x="1413834" y="420153"/>
                  <a:pt x="1414692" y="417924"/>
                </a:cubicBezTo>
                <a:lnTo>
                  <a:pt x="1414949" y="417924"/>
                </a:lnTo>
                <a:cubicBezTo>
                  <a:pt x="1415806" y="419981"/>
                  <a:pt x="1417735" y="422339"/>
                  <a:pt x="1420735" y="424996"/>
                </a:cubicBezTo>
                <a:cubicBezTo>
                  <a:pt x="1423736" y="427654"/>
                  <a:pt x="1427808" y="430954"/>
                  <a:pt x="1432951" y="434897"/>
                </a:cubicBezTo>
                <a:cubicBezTo>
                  <a:pt x="1443752" y="442956"/>
                  <a:pt x="1454554" y="450499"/>
                  <a:pt x="1465355" y="457529"/>
                </a:cubicBezTo>
                <a:lnTo>
                  <a:pt x="1483357" y="435155"/>
                </a:lnTo>
                <a:cubicBezTo>
                  <a:pt x="1480271" y="433097"/>
                  <a:pt x="1477057" y="430997"/>
                  <a:pt x="1473713" y="428854"/>
                </a:cubicBezTo>
                <a:cubicBezTo>
                  <a:pt x="1470370" y="426711"/>
                  <a:pt x="1467155" y="424525"/>
                  <a:pt x="1464069" y="422296"/>
                </a:cubicBezTo>
                <a:cubicBezTo>
                  <a:pt x="1460983" y="420067"/>
                  <a:pt x="1458026" y="417924"/>
                  <a:pt x="1455197" y="415866"/>
                </a:cubicBezTo>
                <a:cubicBezTo>
                  <a:pt x="1452368" y="413809"/>
                  <a:pt x="1449925" y="412009"/>
                  <a:pt x="1447867" y="410466"/>
                </a:cubicBezTo>
                <a:cubicBezTo>
                  <a:pt x="1444267" y="407551"/>
                  <a:pt x="1441309" y="404808"/>
                  <a:pt x="1438995" y="402236"/>
                </a:cubicBezTo>
                <a:cubicBezTo>
                  <a:pt x="1436680" y="399664"/>
                  <a:pt x="1434837" y="396964"/>
                  <a:pt x="1433465" y="394135"/>
                </a:cubicBezTo>
                <a:cubicBezTo>
                  <a:pt x="1432094" y="391306"/>
                  <a:pt x="1431151" y="388263"/>
                  <a:pt x="1430636" y="385005"/>
                </a:cubicBezTo>
                <a:cubicBezTo>
                  <a:pt x="1430122" y="381748"/>
                  <a:pt x="1429865" y="378062"/>
                  <a:pt x="1429865" y="373947"/>
                </a:cubicBezTo>
                <a:lnTo>
                  <a:pt x="1429865" y="345401"/>
                </a:lnTo>
                <a:close/>
                <a:moveTo>
                  <a:pt x="1640215" y="340771"/>
                </a:moveTo>
                <a:lnTo>
                  <a:pt x="1640215" y="372404"/>
                </a:lnTo>
                <a:lnTo>
                  <a:pt x="1589809" y="372404"/>
                </a:lnTo>
                <a:lnTo>
                  <a:pt x="1589809" y="400179"/>
                </a:lnTo>
                <a:lnTo>
                  <a:pt x="1640215" y="400179"/>
                </a:lnTo>
                <a:lnTo>
                  <a:pt x="1640215" y="419981"/>
                </a:lnTo>
                <a:cubicBezTo>
                  <a:pt x="1640215" y="425125"/>
                  <a:pt x="1639915" y="429711"/>
                  <a:pt x="1639315" y="433740"/>
                </a:cubicBezTo>
                <a:cubicBezTo>
                  <a:pt x="1638715" y="437769"/>
                  <a:pt x="1637643" y="441627"/>
                  <a:pt x="1636100" y="445313"/>
                </a:cubicBezTo>
                <a:cubicBezTo>
                  <a:pt x="1634557" y="448999"/>
                  <a:pt x="1632500" y="452642"/>
                  <a:pt x="1629928" y="456243"/>
                </a:cubicBezTo>
                <a:cubicBezTo>
                  <a:pt x="1627356" y="459843"/>
                  <a:pt x="1624185" y="463787"/>
                  <a:pt x="1620413" y="468073"/>
                </a:cubicBezTo>
                <a:cubicBezTo>
                  <a:pt x="1609097" y="480417"/>
                  <a:pt x="1596410" y="492848"/>
                  <a:pt x="1582351" y="505363"/>
                </a:cubicBezTo>
                <a:lnTo>
                  <a:pt x="1603696" y="527223"/>
                </a:lnTo>
                <a:cubicBezTo>
                  <a:pt x="1610897" y="520708"/>
                  <a:pt x="1617069" y="514836"/>
                  <a:pt x="1622213" y="509607"/>
                </a:cubicBezTo>
                <a:cubicBezTo>
                  <a:pt x="1627356" y="504378"/>
                  <a:pt x="1632328" y="499277"/>
                  <a:pt x="1637129" y="494305"/>
                </a:cubicBezTo>
                <a:cubicBezTo>
                  <a:pt x="1641415" y="489847"/>
                  <a:pt x="1645444" y="485389"/>
                  <a:pt x="1649216" y="480932"/>
                </a:cubicBezTo>
                <a:cubicBezTo>
                  <a:pt x="1652988" y="476474"/>
                  <a:pt x="1655474" y="473045"/>
                  <a:pt x="1656674" y="470645"/>
                </a:cubicBezTo>
                <a:lnTo>
                  <a:pt x="1657189" y="470645"/>
                </a:lnTo>
                <a:cubicBezTo>
                  <a:pt x="1658046" y="472702"/>
                  <a:pt x="1660146" y="475660"/>
                  <a:pt x="1663489" y="479517"/>
                </a:cubicBezTo>
                <a:cubicBezTo>
                  <a:pt x="1666833" y="483375"/>
                  <a:pt x="1671076" y="487961"/>
                  <a:pt x="1676220" y="493276"/>
                </a:cubicBezTo>
                <a:cubicBezTo>
                  <a:pt x="1681020" y="498248"/>
                  <a:pt x="1686164" y="503435"/>
                  <a:pt x="1691650" y="508835"/>
                </a:cubicBezTo>
                <a:cubicBezTo>
                  <a:pt x="1697137" y="514236"/>
                  <a:pt x="1702623" y="519508"/>
                  <a:pt x="1708109" y="524651"/>
                </a:cubicBezTo>
                <a:lnTo>
                  <a:pt x="1728941" y="503049"/>
                </a:lnTo>
                <a:cubicBezTo>
                  <a:pt x="1725683" y="500134"/>
                  <a:pt x="1722382" y="497091"/>
                  <a:pt x="1719039" y="493919"/>
                </a:cubicBezTo>
                <a:cubicBezTo>
                  <a:pt x="1715696" y="490747"/>
                  <a:pt x="1712396" y="487575"/>
                  <a:pt x="1709138" y="484404"/>
                </a:cubicBezTo>
                <a:cubicBezTo>
                  <a:pt x="1705880" y="481232"/>
                  <a:pt x="1702751" y="478146"/>
                  <a:pt x="1699751" y="475145"/>
                </a:cubicBezTo>
                <a:cubicBezTo>
                  <a:pt x="1696751" y="472145"/>
                  <a:pt x="1694136" y="469359"/>
                  <a:pt x="1691907" y="466787"/>
                </a:cubicBezTo>
                <a:cubicBezTo>
                  <a:pt x="1688478" y="463015"/>
                  <a:pt x="1685564" y="459415"/>
                  <a:pt x="1683163" y="455986"/>
                </a:cubicBezTo>
                <a:cubicBezTo>
                  <a:pt x="1680763" y="452557"/>
                  <a:pt x="1678834" y="448999"/>
                  <a:pt x="1677377" y="445313"/>
                </a:cubicBezTo>
                <a:cubicBezTo>
                  <a:pt x="1675919" y="441627"/>
                  <a:pt x="1674848" y="437726"/>
                  <a:pt x="1674162" y="433612"/>
                </a:cubicBezTo>
                <a:cubicBezTo>
                  <a:pt x="1673476" y="429497"/>
                  <a:pt x="1673133" y="424953"/>
                  <a:pt x="1673133" y="419981"/>
                </a:cubicBezTo>
                <a:lnTo>
                  <a:pt x="1673133" y="400179"/>
                </a:lnTo>
                <a:lnTo>
                  <a:pt x="1721225" y="400179"/>
                </a:lnTo>
                <a:lnTo>
                  <a:pt x="1721225" y="372404"/>
                </a:lnTo>
                <a:lnTo>
                  <a:pt x="1673133" y="372404"/>
                </a:lnTo>
                <a:lnTo>
                  <a:pt x="1673133" y="340771"/>
                </a:lnTo>
                <a:close/>
                <a:moveTo>
                  <a:pt x="1748743" y="339485"/>
                </a:moveTo>
                <a:lnTo>
                  <a:pt x="1748743" y="578658"/>
                </a:lnTo>
                <a:lnTo>
                  <a:pt x="1781404" y="578658"/>
                </a:lnTo>
                <a:lnTo>
                  <a:pt x="1781404" y="339485"/>
                </a:lnTo>
                <a:close/>
                <a:moveTo>
                  <a:pt x="1508046" y="339485"/>
                </a:moveTo>
                <a:lnTo>
                  <a:pt x="1508046" y="378062"/>
                </a:lnTo>
                <a:lnTo>
                  <a:pt x="1465870" y="378062"/>
                </a:lnTo>
                <a:lnTo>
                  <a:pt x="1465870" y="405579"/>
                </a:lnTo>
                <a:lnTo>
                  <a:pt x="1508046" y="405579"/>
                </a:lnTo>
                <a:lnTo>
                  <a:pt x="1508046" y="458815"/>
                </a:lnTo>
                <a:lnTo>
                  <a:pt x="1540450" y="458815"/>
                </a:lnTo>
                <a:lnTo>
                  <a:pt x="1540450" y="339485"/>
                </a:lnTo>
                <a:close/>
                <a:moveTo>
                  <a:pt x="0" y="0"/>
                </a:moveTo>
                <a:lnTo>
                  <a:pt x="2845956" y="0"/>
                </a:lnTo>
                <a:lnTo>
                  <a:pt x="2845956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5C478-A8B8-4421-A7FA-0E79D912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5446713"/>
            <a:ext cx="10801350" cy="4667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6DEA22-F421-4636-B724-24034B02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16842"/>
            <a:ext cx="9429750" cy="309172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2877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883D3BD-58AD-43AA-9F1A-5906049E220E}"/>
              </a:ext>
            </a:extLst>
          </p:cNvPr>
          <p:cNvSpPr/>
          <p:nvPr/>
        </p:nvSpPr>
        <p:spPr>
          <a:xfrm>
            <a:off x="0" y="476250"/>
            <a:ext cx="2845956" cy="915670"/>
          </a:xfrm>
          <a:custGeom>
            <a:avLst/>
            <a:gdLst/>
            <a:ahLst/>
            <a:cxnLst/>
            <a:rect l="l" t="t" r="r" b="b"/>
            <a:pathLst>
              <a:path w="2845956" h="915670">
                <a:moveTo>
                  <a:pt x="676904" y="487361"/>
                </a:moveTo>
                <a:lnTo>
                  <a:pt x="708537" y="487361"/>
                </a:lnTo>
                <a:lnTo>
                  <a:pt x="708537" y="491219"/>
                </a:lnTo>
                <a:cubicBezTo>
                  <a:pt x="708537" y="496534"/>
                  <a:pt x="708280" y="500863"/>
                  <a:pt x="707765" y="504206"/>
                </a:cubicBezTo>
                <a:cubicBezTo>
                  <a:pt x="707251" y="507549"/>
                  <a:pt x="705536" y="510678"/>
                  <a:pt x="702622" y="513593"/>
                </a:cubicBezTo>
                <a:cubicBezTo>
                  <a:pt x="696278" y="519937"/>
                  <a:pt x="686505" y="523108"/>
                  <a:pt x="673304" y="523108"/>
                </a:cubicBezTo>
                <a:cubicBezTo>
                  <a:pt x="666960" y="523108"/>
                  <a:pt x="662160" y="521823"/>
                  <a:pt x="658902" y="519251"/>
                </a:cubicBezTo>
                <a:cubicBezTo>
                  <a:pt x="655644" y="516679"/>
                  <a:pt x="654016" y="513079"/>
                  <a:pt x="654016" y="508449"/>
                </a:cubicBezTo>
                <a:lnTo>
                  <a:pt x="654016" y="505363"/>
                </a:lnTo>
                <a:cubicBezTo>
                  <a:pt x="654016" y="499877"/>
                  <a:pt x="655687" y="495505"/>
                  <a:pt x="659031" y="492247"/>
                </a:cubicBezTo>
                <a:cubicBezTo>
                  <a:pt x="662374" y="488990"/>
                  <a:pt x="668332" y="487361"/>
                  <a:pt x="676904" y="487361"/>
                </a:cubicBezTo>
                <a:close/>
                <a:moveTo>
                  <a:pt x="1151106" y="469616"/>
                </a:moveTo>
                <a:lnTo>
                  <a:pt x="1151106" y="495334"/>
                </a:lnTo>
                <a:lnTo>
                  <a:pt x="1270950" y="495334"/>
                </a:lnTo>
                <a:lnTo>
                  <a:pt x="1270950" y="513079"/>
                </a:lnTo>
                <a:lnTo>
                  <a:pt x="1152392" y="513079"/>
                </a:lnTo>
                <a:lnTo>
                  <a:pt x="1152392" y="580973"/>
                </a:lnTo>
                <a:lnTo>
                  <a:pt x="1309526" y="580973"/>
                </a:lnTo>
                <a:lnTo>
                  <a:pt x="1309526" y="555255"/>
                </a:lnTo>
                <a:lnTo>
                  <a:pt x="1183768" y="555255"/>
                </a:lnTo>
                <a:lnTo>
                  <a:pt x="1183768" y="537510"/>
                </a:lnTo>
                <a:lnTo>
                  <a:pt x="1302325" y="537510"/>
                </a:lnTo>
                <a:lnTo>
                  <a:pt x="1302325" y="469616"/>
                </a:lnTo>
                <a:close/>
                <a:moveTo>
                  <a:pt x="820808" y="403522"/>
                </a:moveTo>
                <a:cubicBezTo>
                  <a:pt x="810864" y="403522"/>
                  <a:pt x="802420" y="404679"/>
                  <a:pt x="795476" y="406994"/>
                </a:cubicBezTo>
                <a:cubicBezTo>
                  <a:pt x="788532" y="409308"/>
                  <a:pt x="782875" y="412352"/>
                  <a:pt x="778503" y="416124"/>
                </a:cubicBezTo>
                <a:cubicBezTo>
                  <a:pt x="774131" y="419896"/>
                  <a:pt x="770959" y="424139"/>
                  <a:pt x="768987" y="428854"/>
                </a:cubicBezTo>
                <a:cubicBezTo>
                  <a:pt x="767015" y="433569"/>
                  <a:pt x="766030" y="438326"/>
                  <a:pt x="766030" y="443127"/>
                </a:cubicBezTo>
                <a:lnTo>
                  <a:pt x="766030" y="445699"/>
                </a:lnTo>
                <a:cubicBezTo>
                  <a:pt x="766030" y="452385"/>
                  <a:pt x="766930" y="458129"/>
                  <a:pt x="768730" y="462929"/>
                </a:cubicBezTo>
                <a:cubicBezTo>
                  <a:pt x="770530" y="467730"/>
                  <a:pt x="773359" y="471845"/>
                  <a:pt x="777217" y="475274"/>
                </a:cubicBezTo>
                <a:cubicBezTo>
                  <a:pt x="781074" y="478703"/>
                  <a:pt x="786046" y="481575"/>
                  <a:pt x="792133" y="483889"/>
                </a:cubicBezTo>
                <a:cubicBezTo>
                  <a:pt x="798219" y="486204"/>
                  <a:pt x="805549" y="488218"/>
                  <a:pt x="814121" y="489933"/>
                </a:cubicBezTo>
                <a:cubicBezTo>
                  <a:pt x="820808" y="491304"/>
                  <a:pt x="826080" y="492505"/>
                  <a:pt x="829938" y="493533"/>
                </a:cubicBezTo>
                <a:cubicBezTo>
                  <a:pt x="833795" y="494562"/>
                  <a:pt x="836753" y="495676"/>
                  <a:pt x="838810" y="496877"/>
                </a:cubicBezTo>
                <a:cubicBezTo>
                  <a:pt x="840868" y="498077"/>
                  <a:pt x="842196" y="499491"/>
                  <a:pt x="842796" y="501120"/>
                </a:cubicBezTo>
                <a:cubicBezTo>
                  <a:pt x="843396" y="502749"/>
                  <a:pt x="843696" y="504763"/>
                  <a:pt x="843696" y="507164"/>
                </a:cubicBezTo>
                <a:lnTo>
                  <a:pt x="843696" y="508707"/>
                </a:lnTo>
                <a:cubicBezTo>
                  <a:pt x="843696" y="514193"/>
                  <a:pt x="841510" y="517922"/>
                  <a:pt x="837139" y="519894"/>
                </a:cubicBezTo>
                <a:cubicBezTo>
                  <a:pt x="832767" y="521865"/>
                  <a:pt x="826894" y="522851"/>
                  <a:pt x="819522" y="522851"/>
                </a:cubicBezTo>
                <a:cubicBezTo>
                  <a:pt x="810607" y="522851"/>
                  <a:pt x="802548" y="521480"/>
                  <a:pt x="795348" y="518736"/>
                </a:cubicBezTo>
                <a:cubicBezTo>
                  <a:pt x="788147" y="515993"/>
                  <a:pt x="781374" y="512479"/>
                  <a:pt x="775031" y="508192"/>
                </a:cubicBezTo>
                <a:lnTo>
                  <a:pt x="760629" y="532881"/>
                </a:lnTo>
                <a:cubicBezTo>
                  <a:pt x="767487" y="538367"/>
                  <a:pt x="776188" y="542654"/>
                  <a:pt x="786732" y="545740"/>
                </a:cubicBezTo>
                <a:cubicBezTo>
                  <a:pt x="797276" y="548826"/>
                  <a:pt x="808464" y="550369"/>
                  <a:pt x="820294" y="550369"/>
                </a:cubicBezTo>
                <a:cubicBezTo>
                  <a:pt x="829209" y="550369"/>
                  <a:pt x="837181" y="549255"/>
                  <a:pt x="844211" y="547026"/>
                </a:cubicBezTo>
                <a:cubicBezTo>
                  <a:pt x="851240" y="544797"/>
                  <a:pt x="857155" y="541797"/>
                  <a:pt x="861956" y="538025"/>
                </a:cubicBezTo>
                <a:cubicBezTo>
                  <a:pt x="866757" y="534253"/>
                  <a:pt x="870400" y="529881"/>
                  <a:pt x="872886" y="524909"/>
                </a:cubicBezTo>
                <a:cubicBezTo>
                  <a:pt x="875372" y="519937"/>
                  <a:pt x="876615" y="514707"/>
                  <a:pt x="876615" y="509221"/>
                </a:cubicBezTo>
                <a:lnTo>
                  <a:pt x="876615" y="506392"/>
                </a:lnTo>
                <a:cubicBezTo>
                  <a:pt x="876615" y="498848"/>
                  <a:pt x="875586" y="492547"/>
                  <a:pt x="873529" y="487490"/>
                </a:cubicBezTo>
                <a:cubicBezTo>
                  <a:pt x="871471" y="482432"/>
                  <a:pt x="868342" y="478231"/>
                  <a:pt x="864142" y="474888"/>
                </a:cubicBezTo>
                <a:cubicBezTo>
                  <a:pt x="859941" y="471545"/>
                  <a:pt x="854541" y="468845"/>
                  <a:pt x="847940" y="466787"/>
                </a:cubicBezTo>
                <a:cubicBezTo>
                  <a:pt x="841339" y="464730"/>
                  <a:pt x="833581" y="462758"/>
                  <a:pt x="824666" y="460872"/>
                </a:cubicBezTo>
                <a:cubicBezTo>
                  <a:pt x="819179" y="459843"/>
                  <a:pt x="814721" y="458900"/>
                  <a:pt x="811292" y="458043"/>
                </a:cubicBezTo>
                <a:cubicBezTo>
                  <a:pt x="807863" y="457186"/>
                  <a:pt x="805206" y="456200"/>
                  <a:pt x="803320" y="455086"/>
                </a:cubicBezTo>
                <a:cubicBezTo>
                  <a:pt x="801434" y="453971"/>
                  <a:pt x="800148" y="452642"/>
                  <a:pt x="799462" y="451099"/>
                </a:cubicBezTo>
                <a:cubicBezTo>
                  <a:pt x="798777" y="449556"/>
                  <a:pt x="798434" y="447499"/>
                  <a:pt x="798434" y="444927"/>
                </a:cubicBezTo>
                <a:lnTo>
                  <a:pt x="798434" y="443384"/>
                </a:lnTo>
                <a:cubicBezTo>
                  <a:pt x="798434" y="439612"/>
                  <a:pt x="800320" y="436569"/>
                  <a:pt x="804092" y="434254"/>
                </a:cubicBezTo>
                <a:cubicBezTo>
                  <a:pt x="807863" y="431940"/>
                  <a:pt x="814807" y="430783"/>
                  <a:pt x="824923" y="430783"/>
                </a:cubicBezTo>
                <a:cubicBezTo>
                  <a:pt x="831095" y="430783"/>
                  <a:pt x="837139" y="431468"/>
                  <a:pt x="843054" y="432840"/>
                </a:cubicBezTo>
                <a:cubicBezTo>
                  <a:pt x="848969" y="434212"/>
                  <a:pt x="854326" y="436526"/>
                  <a:pt x="859127" y="439784"/>
                </a:cubicBezTo>
                <a:lnTo>
                  <a:pt x="873014" y="416381"/>
                </a:lnTo>
                <a:cubicBezTo>
                  <a:pt x="864785" y="410894"/>
                  <a:pt x="856084" y="407380"/>
                  <a:pt x="846911" y="405837"/>
                </a:cubicBezTo>
                <a:cubicBezTo>
                  <a:pt x="837739" y="404294"/>
                  <a:pt x="829038" y="403522"/>
                  <a:pt x="820808" y="403522"/>
                </a:cubicBezTo>
                <a:close/>
                <a:moveTo>
                  <a:pt x="683591" y="403522"/>
                </a:moveTo>
                <a:cubicBezTo>
                  <a:pt x="671418" y="403522"/>
                  <a:pt x="660788" y="405451"/>
                  <a:pt x="651701" y="409308"/>
                </a:cubicBezTo>
                <a:cubicBezTo>
                  <a:pt x="642614" y="413166"/>
                  <a:pt x="634470" y="417581"/>
                  <a:pt x="627269" y="422553"/>
                </a:cubicBezTo>
                <a:lnTo>
                  <a:pt x="643214" y="446213"/>
                </a:lnTo>
                <a:cubicBezTo>
                  <a:pt x="655216" y="436783"/>
                  <a:pt x="668589" y="432068"/>
                  <a:pt x="683334" y="432068"/>
                </a:cubicBezTo>
                <a:cubicBezTo>
                  <a:pt x="692078" y="432068"/>
                  <a:pt x="698464" y="433997"/>
                  <a:pt x="702493" y="437855"/>
                </a:cubicBezTo>
                <a:cubicBezTo>
                  <a:pt x="706522" y="441713"/>
                  <a:pt x="708537" y="448013"/>
                  <a:pt x="708537" y="456757"/>
                </a:cubicBezTo>
                <a:lnTo>
                  <a:pt x="708537" y="462158"/>
                </a:lnTo>
                <a:lnTo>
                  <a:pt x="676133" y="462158"/>
                </a:lnTo>
                <a:cubicBezTo>
                  <a:pt x="666189" y="462158"/>
                  <a:pt x="657788" y="463187"/>
                  <a:pt x="650930" y="465244"/>
                </a:cubicBezTo>
                <a:cubicBezTo>
                  <a:pt x="644072" y="467301"/>
                  <a:pt x="638542" y="470130"/>
                  <a:pt x="634342" y="473731"/>
                </a:cubicBezTo>
                <a:cubicBezTo>
                  <a:pt x="630141" y="477331"/>
                  <a:pt x="627141" y="481575"/>
                  <a:pt x="625341" y="486461"/>
                </a:cubicBezTo>
                <a:cubicBezTo>
                  <a:pt x="623540" y="491347"/>
                  <a:pt x="622640" y="496705"/>
                  <a:pt x="622640" y="502534"/>
                </a:cubicBezTo>
                <a:lnTo>
                  <a:pt x="622640" y="510764"/>
                </a:lnTo>
                <a:cubicBezTo>
                  <a:pt x="622640" y="523280"/>
                  <a:pt x="626841" y="533010"/>
                  <a:pt x="635242" y="539953"/>
                </a:cubicBezTo>
                <a:cubicBezTo>
                  <a:pt x="643643" y="546897"/>
                  <a:pt x="655473" y="550369"/>
                  <a:pt x="670732" y="550369"/>
                </a:cubicBezTo>
                <a:cubicBezTo>
                  <a:pt x="674504" y="550369"/>
                  <a:pt x="678447" y="549940"/>
                  <a:pt x="682562" y="549083"/>
                </a:cubicBezTo>
                <a:cubicBezTo>
                  <a:pt x="686677" y="548226"/>
                  <a:pt x="690620" y="546983"/>
                  <a:pt x="694392" y="545354"/>
                </a:cubicBezTo>
                <a:cubicBezTo>
                  <a:pt x="698164" y="543725"/>
                  <a:pt x="701550" y="541668"/>
                  <a:pt x="704551" y="539182"/>
                </a:cubicBezTo>
                <a:cubicBezTo>
                  <a:pt x="707551" y="536696"/>
                  <a:pt x="709737" y="533910"/>
                  <a:pt x="711108" y="530824"/>
                </a:cubicBezTo>
                <a:lnTo>
                  <a:pt x="711623" y="548312"/>
                </a:lnTo>
                <a:lnTo>
                  <a:pt x="740684" y="548312"/>
                </a:lnTo>
                <a:lnTo>
                  <a:pt x="740684" y="448785"/>
                </a:lnTo>
                <a:cubicBezTo>
                  <a:pt x="740684" y="441584"/>
                  <a:pt x="739269" y="435197"/>
                  <a:pt x="736440" y="429625"/>
                </a:cubicBezTo>
                <a:cubicBezTo>
                  <a:pt x="733611" y="424053"/>
                  <a:pt x="729668" y="419338"/>
                  <a:pt x="724610" y="415481"/>
                </a:cubicBezTo>
                <a:cubicBezTo>
                  <a:pt x="719552" y="411623"/>
                  <a:pt x="713509" y="408666"/>
                  <a:pt x="706479" y="406608"/>
                </a:cubicBezTo>
                <a:cubicBezTo>
                  <a:pt x="699450" y="404551"/>
                  <a:pt x="691820" y="403522"/>
                  <a:pt x="683591" y="403522"/>
                </a:cubicBezTo>
                <a:close/>
                <a:moveTo>
                  <a:pt x="412309" y="362888"/>
                </a:moveTo>
                <a:lnTo>
                  <a:pt x="412309" y="548312"/>
                </a:lnTo>
                <a:lnTo>
                  <a:pt x="445228" y="548312"/>
                </a:lnTo>
                <a:lnTo>
                  <a:pt x="445228" y="471416"/>
                </a:lnTo>
                <a:lnTo>
                  <a:pt x="526238" y="471416"/>
                </a:lnTo>
                <a:lnTo>
                  <a:pt x="526238" y="443641"/>
                </a:lnTo>
                <a:lnTo>
                  <a:pt x="445228" y="443641"/>
                </a:lnTo>
                <a:lnTo>
                  <a:pt x="445228" y="390663"/>
                </a:lnTo>
                <a:lnTo>
                  <a:pt x="531638" y="390663"/>
                </a:lnTo>
                <a:lnTo>
                  <a:pt x="531638" y="362888"/>
                </a:lnTo>
                <a:close/>
                <a:moveTo>
                  <a:pt x="906066" y="353887"/>
                </a:moveTo>
                <a:lnTo>
                  <a:pt x="906066" y="548312"/>
                </a:lnTo>
                <a:lnTo>
                  <a:pt x="938470" y="548312"/>
                </a:lnTo>
                <a:lnTo>
                  <a:pt x="938470" y="506135"/>
                </a:lnTo>
                <a:lnTo>
                  <a:pt x="954672" y="488133"/>
                </a:lnTo>
                <a:lnTo>
                  <a:pt x="993248" y="548312"/>
                </a:lnTo>
                <a:lnTo>
                  <a:pt x="1034654" y="548312"/>
                </a:lnTo>
                <a:lnTo>
                  <a:pt x="977304" y="465244"/>
                </a:lnTo>
                <a:lnTo>
                  <a:pt x="1032339" y="406608"/>
                </a:lnTo>
                <a:lnTo>
                  <a:pt x="991448" y="406608"/>
                </a:lnTo>
                <a:lnTo>
                  <a:pt x="938470" y="466530"/>
                </a:lnTo>
                <a:lnTo>
                  <a:pt x="938470" y="353887"/>
                </a:lnTo>
                <a:close/>
                <a:moveTo>
                  <a:pt x="563166" y="353887"/>
                </a:moveTo>
                <a:lnTo>
                  <a:pt x="563166" y="548312"/>
                </a:lnTo>
                <a:lnTo>
                  <a:pt x="595570" y="548312"/>
                </a:lnTo>
                <a:lnTo>
                  <a:pt x="595570" y="353887"/>
                </a:lnTo>
                <a:close/>
                <a:moveTo>
                  <a:pt x="1158822" y="345401"/>
                </a:moveTo>
                <a:lnTo>
                  <a:pt x="1158822" y="374461"/>
                </a:lnTo>
                <a:cubicBezTo>
                  <a:pt x="1158822" y="382177"/>
                  <a:pt x="1157450" y="389035"/>
                  <a:pt x="1154707" y="395035"/>
                </a:cubicBezTo>
                <a:cubicBezTo>
                  <a:pt x="1151964" y="401036"/>
                  <a:pt x="1147334" y="406865"/>
                  <a:pt x="1140819" y="412523"/>
                </a:cubicBezTo>
                <a:cubicBezTo>
                  <a:pt x="1134990" y="417495"/>
                  <a:pt x="1129204" y="422253"/>
                  <a:pt x="1123460" y="426796"/>
                </a:cubicBezTo>
                <a:cubicBezTo>
                  <a:pt x="1117716" y="431340"/>
                  <a:pt x="1110901" y="436355"/>
                  <a:pt x="1103015" y="441841"/>
                </a:cubicBezTo>
                <a:lnTo>
                  <a:pt x="1121788" y="465501"/>
                </a:lnTo>
                <a:cubicBezTo>
                  <a:pt x="1129504" y="460015"/>
                  <a:pt x="1136276" y="454914"/>
                  <a:pt x="1142105" y="450199"/>
                </a:cubicBezTo>
                <a:cubicBezTo>
                  <a:pt x="1147935" y="445484"/>
                  <a:pt x="1153592" y="440898"/>
                  <a:pt x="1159079" y="436440"/>
                </a:cubicBezTo>
                <a:cubicBezTo>
                  <a:pt x="1163536" y="432840"/>
                  <a:pt x="1167351" y="429411"/>
                  <a:pt x="1170523" y="426153"/>
                </a:cubicBezTo>
                <a:cubicBezTo>
                  <a:pt x="1173695" y="422896"/>
                  <a:pt x="1175709" y="420153"/>
                  <a:pt x="1176567" y="417924"/>
                </a:cubicBezTo>
                <a:lnTo>
                  <a:pt x="1176824" y="417924"/>
                </a:lnTo>
                <a:cubicBezTo>
                  <a:pt x="1177681" y="419981"/>
                  <a:pt x="1179610" y="422339"/>
                  <a:pt x="1182610" y="424996"/>
                </a:cubicBezTo>
                <a:cubicBezTo>
                  <a:pt x="1185611" y="427654"/>
                  <a:pt x="1189683" y="430954"/>
                  <a:pt x="1194826" y="434897"/>
                </a:cubicBezTo>
                <a:cubicBezTo>
                  <a:pt x="1205628" y="442956"/>
                  <a:pt x="1216429" y="450499"/>
                  <a:pt x="1227230" y="457529"/>
                </a:cubicBezTo>
                <a:lnTo>
                  <a:pt x="1245232" y="435155"/>
                </a:lnTo>
                <a:cubicBezTo>
                  <a:pt x="1242146" y="433097"/>
                  <a:pt x="1238932" y="430997"/>
                  <a:pt x="1235588" y="428854"/>
                </a:cubicBezTo>
                <a:cubicBezTo>
                  <a:pt x="1232245" y="426711"/>
                  <a:pt x="1229030" y="424525"/>
                  <a:pt x="1225944" y="422296"/>
                </a:cubicBezTo>
                <a:cubicBezTo>
                  <a:pt x="1222858" y="420067"/>
                  <a:pt x="1219901" y="417924"/>
                  <a:pt x="1217072" y="415866"/>
                </a:cubicBezTo>
                <a:cubicBezTo>
                  <a:pt x="1214243" y="413809"/>
                  <a:pt x="1211800" y="412009"/>
                  <a:pt x="1209742" y="410466"/>
                </a:cubicBezTo>
                <a:cubicBezTo>
                  <a:pt x="1206142" y="407551"/>
                  <a:pt x="1203184" y="404808"/>
                  <a:pt x="1200870" y="402236"/>
                </a:cubicBezTo>
                <a:cubicBezTo>
                  <a:pt x="1198555" y="399664"/>
                  <a:pt x="1196712" y="396964"/>
                  <a:pt x="1195340" y="394135"/>
                </a:cubicBezTo>
                <a:cubicBezTo>
                  <a:pt x="1193969" y="391306"/>
                  <a:pt x="1193026" y="388263"/>
                  <a:pt x="1192512" y="385005"/>
                </a:cubicBezTo>
                <a:cubicBezTo>
                  <a:pt x="1191997" y="381748"/>
                  <a:pt x="1191740" y="378062"/>
                  <a:pt x="1191740" y="373947"/>
                </a:cubicBezTo>
                <a:lnTo>
                  <a:pt x="1191740" y="345401"/>
                </a:lnTo>
                <a:close/>
                <a:moveTo>
                  <a:pt x="1402090" y="340771"/>
                </a:moveTo>
                <a:lnTo>
                  <a:pt x="1402090" y="372404"/>
                </a:lnTo>
                <a:lnTo>
                  <a:pt x="1351684" y="372404"/>
                </a:lnTo>
                <a:lnTo>
                  <a:pt x="1351684" y="400179"/>
                </a:lnTo>
                <a:lnTo>
                  <a:pt x="1402090" y="400179"/>
                </a:lnTo>
                <a:lnTo>
                  <a:pt x="1402090" y="419981"/>
                </a:lnTo>
                <a:cubicBezTo>
                  <a:pt x="1402090" y="425125"/>
                  <a:pt x="1401790" y="429711"/>
                  <a:pt x="1401190" y="433740"/>
                </a:cubicBezTo>
                <a:cubicBezTo>
                  <a:pt x="1400590" y="437769"/>
                  <a:pt x="1399518" y="441627"/>
                  <a:pt x="1397975" y="445313"/>
                </a:cubicBezTo>
                <a:cubicBezTo>
                  <a:pt x="1396432" y="448999"/>
                  <a:pt x="1394375" y="452642"/>
                  <a:pt x="1391803" y="456243"/>
                </a:cubicBezTo>
                <a:cubicBezTo>
                  <a:pt x="1389231" y="459843"/>
                  <a:pt x="1386059" y="463787"/>
                  <a:pt x="1382288" y="468073"/>
                </a:cubicBezTo>
                <a:cubicBezTo>
                  <a:pt x="1370972" y="480417"/>
                  <a:pt x="1358285" y="492848"/>
                  <a:pt x="1344226" y="505363"/>
                </a:cubicBezTo>
                <a:lnTo>
                  <a:pt x="1365571" y="527223"/>
                </a:lnTo>
                <a:cubicBezTo>
                  <a:pt x="1372772" y="520708"/>
                  <a:pt x="1378944" y="514836"/>
                  <a:pt x="1384088" y="509607"/>
                </a:cubicBezTo>
                <a:cubicBezTo>
                  <a:pt x="1389231" y="504378"/>
                  <a:pt x="1394203" y="499277"/>
                  <a:pt x="1399004" y="494305"/>
                </a:cubicBezTo>
                <a:cubicBezTo>
                  <a:pt x="1403290" y="489847"/>
                  <a:pt x="1407319" y="485389"/>
                  <a:pt x="1411091" y="480932"/>
                </a:cubicBezTo>
                <a:cubicBezTo>
                  <a:pt x="1414863" y="476474"/>
                  <a:pt x="1417349" y="473045"/>
                  <a:pt x="1418549" y="470645"/>
                </a:cubicBezTo>
                <a:lnTo>
                  <a:pt x="1419064" y="470645"/>
                </a:lnTo>
                <a:cubicBezTo>
                  <a:pt x="1419921" y="472702"/>
                  <a:pt x="1422021" y="475660"/>
                  <a:pt x="1425364" y="479517"/>
                </a:cubicBezTo>
                <a:cubicBezTo>
                  <a:pt x="1428708" y="483375"/>
                  <a:pt x="1432951" y="487961"/>
                  <a:pt x="1438095" y="493276"/>
                </a:cubicBezTo>
                <a:cubicBezTo>
                  <a:pt x="1442895" y="498248"/>
                  <a:pt x="1448039" y="503435"/>
                  <a:pt x="1453525" y="508835"/>
                </a:cubicBezTo>
                <a:cubicBezTo>
                  <a:pt x="1459012" y="514236"/>
                  <a:pt x="1464498" y="519508"/>
                  <a:pt x="1469984" y="524651"/>
                </a:cubicBezTo>
                <a:lnTo>
                  <a:pt x="1490815" y="503049"/>
                </a:lnTo>
                <a:cubicBezTo>
                  <a:pt x="1487558" y="500134"/>
                  <a:pt x="1484257" y="497091"/>
                  <a:pt x="1480914" y="493919"/>
                </a:cubicBezTo>
                <a:cubicBezTo>
                  <a:pt x="1477571" y="490747"/>
                  <a:pt x="1474271" y="487575"/>
                  <a:pt x="1471013" y="484404"/>
                </a:cubicBezTo>
                <a:cubicBezTo>
                  <a:pt x="1467755" y="481232"/>
                  <a:pt x="1464626" y="478146"/>
                  <a:pt x="1461626" y="475145"/>
                </a:cubicBezTo>
                <a:cubicBezTo>
                  <a:pt x="1458626" y="472145"/>
                  <a:pt x="1456011" y="469359"/>
                  <a:pt x="1453782" y="466787"/>
                </a:cubicBezTo>
                <a:cubicBezTo>
                  <a:pt x="1450353" y="463015"/>
                  <a:pt x="1447439" y="459415"/>
                  <a:pt x="1445038" y="455986"/>
                </a:cubicBezTo>
                <a:cubicBezTo>
                  <a:pt x="1442638" y="452557"/>
                  <a:pt x="1440709" y="448999"/>
                  <a:pt x="1439252" y="445313"/>
                </a:cubicBezTo>
                <a:cubicBezTo>
                  <a:pt x="1437795" y="441627"/>
                  <a:pt x="1436723" y="437726"/>
                  <a:pt x="1436037" y="433612"/>
                </a:cubicBezTo>
                <a:cubicBezTo>
                  <a:pt x="1435351" y="429497"/>
                  <a:pt x="1435008" y="424953"/>
                  <a:pt x="1435008" y="419981"/>
                </a:cubicBezTo>
                <a:lnTo>
                  <a:pt x="1435008" y="400179"/>
                </a:lnTo>
                <a:lnTo>
                  <a:pt x="1483100" y="400179"/>
                </a:lnTo>
                <a:lnTo>
                  <a:pt x="1483100" y="372404"/>
                </a:lnTo>
                <a:lnTo>
                  <a:pt x="1435008" y="372404"/>
                </a:lnTo>
                <a:lnTo>
                  <a:pt x="1435008" y="340771"/>
                </a:lnTo>
                <a:close/>
                <a:moveTo>
                  <a:pt x="1510618" y="339485"/>
                </a:moveTo>
                <a:lnTo>
                  <a:pt x="1510618" y="578658"/>
                </a:lnTo>
                <a:lnTo>
                  <a:pt x="1543279" y="578658"/>
                </a:lnTo>
                <a:lnTo>
                  <a:pt x="1543279" y="339485"/>
                </a:lnTo>
                <a:close/>
                <a:moveTo>
                  <a:pt x="1269921" y="339485"/>
                </a:moveTo>
                <a:lnTo>
                  <a:pt x="1269921" y="378062"/>
                </a:lnTo>
                <a:lnTo>
                  <a:pt x="1227745" y="378062"/>
                </a:lnTo>
                <a:lnTo>
                  <a:pt x="1227745" y="405579"/>
                </a:lnTo>
                <a:lnTo>
                  <a:pt x="1269921" y="405579"/>
                </a:lnTo>
                <a:lnTo>
                  <a:pt x="1269921" y="458815"/>
                </a:lnTo>
                <a:lnTo>
                  <a:pt x="1302325" y="458815"/>
                </a:lnTo>
                <a:lnTo>
                  <a:pt x="1302325" y="339485"/>
                </a:lnTo>
                <a:close/>
                <a:moveTo>
                  <a:pt x="0" y="0"/>
                </a:moveTo>
                <a:lnTo>
                  <a:pt x="2845956" y="0"/>
                </a:lnTo>
                <a:lnTo>
                  <a:pt x="2845956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E6328-63A6-4070-9541-5E452960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71662"/>
            <a:ext cx="9601200" cy="31146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7E8511-BD07-480F-90F8-948513C56E25}"/>
              </a:ext>
            </a:extLst>
          </p:cNvPr>
          <p:cNvSpPr/>
          <p:nvPr/>
        </p:nvSpPr>
        <p:spPr>
          <a:xfrm>
            <a:off x="2524125" y="2714625"/>
            <a:ext cx="1419225" cy="20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0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0C234D8-39BF-406F-B773-60FDFD7C8F3D}"/>
              </a:ext>
            </a:extLst>
          </p:cNvPr>
          <p:cNvSpPr/>
          <p:nvPr/>
        </p:nvSpPr>
        <p:spPr>
          <a:xfrm>
            <a:off x="-1" y="476250"/>
            <a:ext cx="3095625" cy="915670"/>
          </a:xfrm>
          <a:custGeom>
            <a:avLst/>
            <a:gdLst/>
            <a:ahLst/>
            <a:cxnLst/>
            <a:rect l="l" t="t" r="r" b="b"/>
            <a:pathLst>
              <a:path w="3095625" h="915670">
                <a:moveTo>
                  <a:pt x="1101310" y="505363"/>
                </a:moveTo>
                <a:lnTo>
                  <a:pt x="1101310" y="576087"/>
                </a:lnTo>
                <a:lnTo>
                  <a:pt x="1263330" y="576087"/>
                </a:lnTo>
                <a:lnTo>
                  <a:pt x="1263330" y="548569"/>
                </a:lnTo>
                <a:lnTo>
                  <a:pt x="1133714" y="548569"/>
                </a:lnTo>
                <a:lnTo>
                  <a:pt x="1133714" y="505363"/>
                </a:lnTo>
                <a:close/>
                <a:moveTo>
                  <a:pt x="989972" y="497648"/>
                </a:moveTo>
                <a:cubicBezTo>
                  <a:pt x="982257" y="498505"/>
                  <a:pt x="973685" y="499191"/>
                  <a:pt x="964255" y="499706"/>
                </a:cubicBezTo>
                <a:cubicBezTo>
                  <a:pt x="954825" y="500220"/>
                  <a:pt x="943981" y="500648"/>
                  <a:pt x="931722" y="500991"/>
                </a:cubicBezTo>
                <a:cubicBezTo>
                  <a:pt x="919464" y="501334"/>
                  <a:pt x="905576" y="501591"/>
                  <a:pt x="890060" y="501763"/>
                </a:cubicBezTo>
                <a:cubicBezTo>
                  <a:pt x="874544" y="501934"/>
                  <a:pt x="856927" y="502020"/>
                  <a:pt x="837211" y="502020"/>
                </a:cubicBezTo>
                <a:lnTo>
                  <a:pt x="837211" y="530052"/>
                </a:lnTo>
                <a:cubicBezTo>
                  <a:pt x="856927" y="530052"/>
                  <a:pt x="874715" y="529966"/>
                  <a:pt x="890574" y="529795"/>
                </a:cubicBezTo>
                <a:cubicBezTo>
                  <a:pt x="906434" y="529624"/>
                  <a:pt x="920664" y="529366"/>
                  <a:pt x="933265" y="529023"/>
                </a:cubicBezTo>
                <a:cubicBezTo>
                  <a:pt x="945867" y="528681"/>
                  <a:pt x="957011" y="528209"/>
                  <a:pt x="966698" y="527609"/>
                </a:cubicBezTo>
                <a:cubicBezTo>
                  <a:pt x="976385" y="527009"/>
                  <a:pt x="984915" y="526280"/>
                  <a:pt x="992287" y="525423"/>
                </a:cubicBezTo>
                <a:close/>
                <a:moveTo>
                  <a:pt x="2108369" y="469616"/>
                </a:moveTo>
                <a:lnTo>
                  <a:pt x="2108369" y="495334"/>
                </a:lnTo>
                <a:lnTo>
                  <a:pt x="2228213" y="495334"/>
                </a:lnTo>
                <a:lnTo>
                  <a:pt x="2228213" y="513079"/>
                </a:lnTo>
                <a:lnTo>
                  <a:pt x="2109655" y="513079"/>
                </a:lnTo>
                <a:lnTo>
                  <a:pt x="2109655" y="580973"/>
                </a:lnTo>
                <a:lnTo>
                  <a:pt x="2266789" y="580973"/>
                </a:lnTo>
                <a:lnTo>
                  <a:pt x="2266789" y="555255"/>
                </a:lnTo>
                <a:lnTo>
                  <a:pt x="2141031" y="555255"/>
                </a:lnTo>
                <a:lnTo>
                  <a:pt x="2141031" y="537510"/>
                </a:lnTo>
                <a:lnTo>
                  <a:pt x="2259588" y="537510"/>
                </a:lnTo>
                <a:lnTo>
                  <a:pt x="2259588" y="469616"/>
                </a:lnTo>
                <a:close/>
                <a:moveTo>
                  <a:pt x="1163804" y="435926"/>
                </a:moveTo>
                <a:lnTo>
                  <a:pt x="1163804" y="463958"/>
                </a:lnTo>
                <a:lnTo>
                  <a:pt x="1070449" y="463958"/>
                </a:lnTo>
                <a:lnTo>
                  <a:pt x="1070449" y="491219"/>
                </a:lnTo>
                <a:lnTo>
                  <a:pt x="1289562" y="491219"/>
                </a:lnTo>
                <a:lnTo>
                  <a:pt x="1289562" y="463958"/>
                </a:lnTo>
                <a:lnTo>
                  <a:pt x="1196208" y="463958"/>
                </a:lnTo>
                <a:lnTo>
                  <a:pt x="1196208" y="435926"/>
                </a:lnTo>
                <a:close/>
                <a:moveTo>
                  <a:pt x="1359752" y="388606"/>
                </a:moveTo>
                <a:lnTo>
                  <a:pt x="1380069" y="388606"/>
                </a:lnTo>
                <a:lnTo>
                  <a:pt x="1380069" y="488647"/>
                </a:lnTo>
                <a:lnTo>
                  <a:pt x="1359752" y="488647"/>
                </a:lnTo>
                <a:close/>
                <a:moveTo>
                  <a:pt x="911020" y="381919"/>
                </a:moveTo>
                <a:cubicBezTo>
                  <a:pt x="916163" y="381919"/>
                  <a:pt x="920835" y="382734"/>
                  <a:pt x="925036" y="384363"/>
                </a:cubicBezTo>
                <a:cubicBezTo>
                  <a:pt x="929236" y="385991"/>
                  <a:pt x="932837" y="388092"/>
                  <a:pt x="935837" y="390663"/>
                </a:cubicBezTo>
                <a:cubicBezTo>
                  <a:pt x="938837" y="393235"/>
                  <a:pt x="941109" y="396193"/>
                  <a:pt x="942652" y="399536"/>
                </a:cubicBezTo>
                <a:cubicBezTo>
                  <a:pt x="944195" y="402879"/>
                  <a:pt x="944967" y="406351"/>
                  <a:pt x="944967" y="409951"/>
                </a:cubicBezTo>
                <a:lnTo>
                  <a:pt x="944967" y="416638"/>
                </a:lnTo>
                <a:cubicBezTo>
                  <a:pt x="944967" y="420238"/>
                  <a:pt x="944195" y="423710"/>
                  <a:pt x="942652" y="427054"/>
                </a:cubicBezTo>
                <a:cubicBezTo>
                  <a:pt x="941109" y="430397"/>
                  <a:pt x="938837" y="433354"/>
                  <a:pt x="935837" y="435926"/>
                </a:cubicBezTo>
                <a:cubicBezTo>
                  <a:pt x="932837" y="438498"/>
                  <a:pt x="929236" y="440598"/>
                  <a:pt x="925036" y="442227"/>
                </a:cubicBezTo>
                <a:cubicBezTo>
                  <a:pt x="920835" y="443856"/>
                  <a:pt x="916163" y="444670"/>
                  <a:pt x="911020" y="444670"/>
                </a:cubicBezTo>
                <a:cubicBezTo>
                  <a:pt x="905876" y="444670"/>
                  <a:pt x="901204" y="443856"/>
                  <a:pt x="897004" y="442227"/>
                </a:cubicBezTo>
                <a:cubicBezTo>
                  <a:pt x="892803" y="440598"/>
                  <a:pt x="889203" y="438498"/>
                  <a:pt x="886202" y="435926"/>
                </a:cubicBezTo>
                <a:cubicBezTo>
                  <a:pt x="883202" y="433354"/>
                  <a:pt x="880930" y="430397"/>
                  <a:pt x="879387" y="427054"/>
                </a:cubicBezTo>
                <a:cubicBezTo>
                  <a:pt x="877844" y="423710"/>
                  <a:pt x="877073" y="420238"/>
                  <a:pt x="877073" y="416638"/>
                </a:cubicBezTo>
                <a:lnTo>
                  <a:pt x="877073" y="409951"/>
                </a:lnTo>
                <a:cubicBezTo>
                  <a:pt x="877073" y="406351"/>
                  <a:pt x="877844" y="402879"/>
                  <a:pt x="879387" y="399536"/>
                </a:cubicBezTo>
                <a:cubicBezTo>
                  <a:pt x="880930" y="396193"/>
                  <a:pt x="883202" y="393235"/>
                  <a:pt x="886202" y="390663"/>
                </a:cubicBezTo>
                <a:cubicBezTo>
                  <a:pt x="889203" y="388092"/>
                  <a:pt x="892803" y="385991"/>
                  <a:pt x="897004" y="384363"/>
                </a:cubicBezTo>
                <a:cubicBezTo>
                  <a:pt x="901204" y="382734"/>
                  <a:pt x="905876" y="381919"/>
                  <a:pt x="911020" y="381919"/>
                </a:cubicBezTo>
                <a:close/>
                <a:moveTo>
                  <a:pt x="1309860" y="362631"/>
                </a:moveTo>
                <a:lnTo>
                  <a:pt x="1309860" y="388606"/>
                </a:lnTo>
                <a:lnTo>
                  <a:pt x="1329148" y="388606"/>
                </a:lnTo>
                <a:lnTo>
                  <a:pt x="1329148" y="488647"/>
                </a:lnTo>
                <a:lnTo>
                  <a:pt x="1309346" y="488647"/>
                </a:lnTo>
                <a:lnTo>
                  <a:pt x="1309346" y="514622"/>
                </a:lnTo>
                <a:lnTo>
                  <a:pt x="1364124" y="514622"/>
                </a:lnTo>
                <a:cubicBezTo>
                  <a:pt x="1378354" y="514622"/>
                  <a:pt x="1391213" y="514279"/>
                  <a:pt x="1402700" y="513593"/>
                </a:cubicBezTo>
                <a:cubicBezTo>
                  <a:pt x="1414187" y="512907"/>
                  <a:pt x="1424389" y="511878"/>
                  <a:pt x="1433304" y="510507"/>
                </a:cubicBezTo>
                <a:lnTo>
                  <a:pt x="1430475" y="485047"/>
                </a:lnTo>
                <a:cubicBezTo>
                  <a:pt x="1427218" y="485389"/>
                  <a:pt x="1423960" y="485732"/>
                  <a:pt x="1420702" y="486075"/>
                </a:cubicBezTo>
                <a:cubicBezTo>
                  <a:pt x="1417445" y="486418"/>
                  <a:pt x="1414102" y="486761"/>
                  <a:pt x="1410673" y="487104"/>
                </a:cubicBezTo>
                <a:lnTo>
                  <a:pt x="1410673" y="388606"/>
                </a:lnTo>
                <a:lnTo>
                  <a:pt x="1428675" y="388606"/>
                </a:lnTo>
                <a:lnTo>
                  <a:pt x="1428675" y="362631"/>
                </a:lnTo>
                <a:close/>
                <a:moveTo>
                  <a:pt x="323365" y="360831"/>
                </a:moveTo>
                <a:lnTo>
                  <a:pt x="323365" y="388863"/>
                </a:lnTo>
                <a:lnTo>
                  <a:pt x="401289" y="388863"/>
                </a:lnTo>
                <a:lnTo>
                  <a:pt x="401289" y="406608"/>
                </a:lnTo>
                <a:cubicBezTo>
                  <a:pt x="401289" y="412952"/>
                  <a:pt x="401032" y="418695"/>
                  <a:pt x="400518" y="423839"/>
                </a:cubicBezTo>
                <a:cubicBezTo>
                  <a:pt x="400003" y="428982"/>
                  <a:pt x="398846" y="433869"/>
                  <a:pt x="397046" y="438498"/>
                </a:cubicBezTo>
                <a:cubicBezTo>
                  <a:pt x="395246" y="443127"/>
                  <a:pt x="392588" y="447713"/>
                  <a:pt x="389074" y="452257"/>
                </a:cubicBezTo>
                <a:cubicBezTo>
                  <a:pt x="385559" y="456800"/>
                  <a:pt x="380758" y="461601"/>
                  <a:pt x="374672" y="466659"/>
                </a:cubicBezTo>
                <a:cubicBezTo>
                  <a:pt x="368585" y="471716"/>
                  <a:pt x="360999" y="477246"/>
                  <a:pt x="351912" y="483246"/>
                </a:cubicBezTo>
                <a:cubicBezTo>
                  <a:pt x="342825" y="489247"/>
                  <a:pt x="331852" y="496105"/>
                  <a:pt x="318993" y="503820"/>
                </a:cubicBezTo>
                <a:lnTo>
                  <a:pt x="336224" y="529538"/>
                </a:lnTo>
                <a:cubicBezTo>
                  <a:pt x="350454" y="520794"/>
                  <a:pt x="362756" y="512950"/>
                  <a:pt x="373129" y="506006"/>
                </a:cubicBezTo>
                <a:cubicBezTo>
                  <a:pt x="383501" y="499063"/>
                  <a:pt x="392288" y="492547"/>
                  <a:pt x="399489" y="486461"/>
                </a:cubicBezTo>
                <a:cubicBezTo>
                  <a:pt x="406690" y="480375"/>
                  <a:pt x="412562" y="474502"/>
                  <a:pt x="417106" y="468845"/>
                </a:cubicBezTo>
                <a:cubicBezTo>
                  <a:pt x="421649" y="463187"/>
                  <a:pt x="425164" y="457314"/>
                  <a:pt x="427650" y="451228"/>
                </a:cubicBezTo>
                <a:cubicBezTo>
                  <a:pt x="430136" y="445142"/>
                  <a:pt x="431807" y="438584"/>
                  <a:pt x="432665" y="431554"/>
                </a:cubicBezTo>
                <a:cubicBezTo>
                  <a:pt x="433522" y="424525"/>
                  <a:pt x="433951" y="416724"/>
                  <a:pt x="433951" y="408151"/>
                </a:cubicBezTo>
                <a:lnTo>
                  <a:pt x="433951" y="360831"/>
                </a:lnTo>
                <a:close/>
                <a:moveTo>
                  <a:pt x="1796397" y="360059"/>
                </a:moveTo>
                <a:lnTo>
                  <a:pt x="1796397" y="387834"/>
                </a:lnTo>
                <a:lnTo>
                  <a:pt x="1844746" y="387834"/>
                </a:lnTo>
                <a:lnTo>
                  <a:pt x="1844746" y="415095"/>
                </a:lnTo>
                <a:cubicBezTo>
                  <a:pt x="1844746" y="420410"/>
                  <a:pt x="1844446" y="425168"/>
                  <a:pt x="1843846" y="429368"/>
                </a:cubicBezTo>
                <a:cubicBezTo>
                  <a:pt x="1843246" y="433569"/>
                  <a:pt x="1842174" y="437555"/>
                  <a:pt x="1840631" y="441327"/>
                </a:cubicBezTo>
                <a:cubicBezTo>
                  <a:pt x="1839088" y="445099"/>
                  <a:pt x="1837031" y="448785"/>
                  <a:pt x="1834459" y="452385"/>
                </a:cubicBezTo>
                <a:cubicBezTo>
                  <a:pt x="1831887" y="455986"/>
                  <a:pt x="1828715" y="459929"/>
                  <a:pt x="1824943" y="464215"/>
                </a:cubicBezTo>
                <a:cubicBezTo>
                  <a:pt x="1813628" y="476560"/>
                  <a:pt x="1800940" y="488990"/>
                  <a:pt x="1786882" y="501506"/>
                </a:cubicBezTo>
                <a:lnTo>
                  <a:pt x="1808227" y="523366"/>
                </a:lnTo>
                <a:cubicBezTo>
                  <a:pt x="1815428" y="516851"/>
                  <a:pt x="1821600" y="510978"/>
                  <a:pt x="1826744" y="505749"/>
                </a:cubicBezTo>
                <a:cubicBezTo>
                  <a:pt x="1831887" y="500520"/>
                  <a:pt x="1836859" y="495419"/>
                  <a:pt x="1841660" y="490447"/>
                </a:cubicBezTo>
                <a:cubicBezTo>
                  <a:pt x="1845946" y="485990"/>
                  <a:pt x="1849975" y="481532"/>
                  <a:pt x="1853747" y="477074"/>
                </a:cubicBezTo>
                <a:cubicBezTo>
                  <a:pt x="1857519" y="472616"/>
                  <a:pt x="1860005" y="469187"/>
                  <a:pt x="1861205" y="466787"/>
                </a:cubicBezTo>
                <a:lnTo>
                  <a:pt x="1861719" y="466787"/>
                </a:lnTo>
                <a:cubicBezTo>
                  <a:pt x="1862577" y="468845"/>
                  <a:pt x="1864720" y="471888"/>
                  <a:pt x="1868149" y="475917"/>
                </a:cubicBezTo>
                <a:cubicBezTo>
                  <a:pt x="1871578" y="479946"/>
                  <a:pt x="1875778" y="484446"/>
                  <a:pt x="1880750" y="489419"/>
                </a:cubicBezTo>
                <a:cubicBezTo>
                  <a:pt x="1885551" y="494391"/>
                  <a:pt x="1890695" y="499577"/>
                  <a:pt x="1896181" y="504978"/>
                </a:cubicBezTo>
                <a:cubicBezTo>
                  <a:pt x="1901667" y="510378"/>
                  <a:pt x="1907154" y="515650"/>
                  <a:pt x="1912640" y="520794"/>
                </a:cubicBezTo>
                <a:lnTo>
                  <a:pt x="1933471" y="499191"/>
                </a:lnTo>
                <a:cubicBezTo>
                  <a:pt x="1926956" y="493362"/>
                  <a:pt x="1920484" y="487275"/>
                  <a:pt x="1914055" y="480932"/>
                </a:cubicBezTo>
                <a:cubicBezTo>
                  <a:pt x="1907625" y="474588"/>
                  <a:pt x="1901667" y="468416"/>
                  <a:pt x="1896181" y="462415"/>
                </a:cubicBezTo>
                <a:cubicBezTo>
                  <a:pt x="1892237" y="458300"/>
                  <a:pt x="1889066" y="454443"/>
                  <a:pt x="1886665" y="450842"/>
                </a:cubicBezTo>
                <a:cubicBezTo>
                  <a:pt x="1884265" y="447242"/>
                  <a:pt x="1882422" y="443641"/>
                  <a:pt x="1881136" y="440041"/>
                </a:cubicBezTo>
                <a:cubicBezTo>
                  <a:pt x="1879850" y="436440"/>
                  <a:pt x="1878950" y="432626"/>
                  <a:pt x="1878436" y="428597"/>
                </a:cubicBezTo>
                <a:cubicBezTo>
                  <a:pt x="1877921" y="424568"/>
                  <a:pt x="1877664" y="420067"/>
                  <a:pt x="1877664" y="415095"/>
                </a:cubicBezTo>
                <a:lnTo>
                  <a:pt x="1877664" y="387834"/>
                </a:lnTo>
                <a:lnTo>
                  <a:pt x="1923956" y="387834"/>
                </a:lnTo>
                <a:lnTo>
                  <a:pt x="1923956" y="360059"/>
                </a:lnTo>
                <a:close/>
                <a:moveTo>
                  <a:pt x="1562901" y="360059"/>
                </a:moveTo>
                <a:lnTo>
                  <a:pt x="1562901" y="387834"/>
                </a:lnTo>
                <a:lnTo>
                  <a:pt x="1640825" y="387834"/>
                </a:lnTo>
                <a:lnTo>
                  <a:pt x="1640825" y="420238"/>
                </a:lnTo>
                <a:lnTo>
                  <a:pt x="1557500" y="421524"/>
                </a:lnTo>
                <a:lnTo>
                  <a:pt x="1558529" y="449299"/>
                </a:lnTo>
                <a:lnTo>
                  <a:pt x="1637482" y="447242"/>
                </a:lnTo>
                <a:cubicBezTo>
                  <a:pt x="1635424" y="451528"/>
                  <a:pt x="1632424" y="455814"/>
                  <a:pt x="1628481" y="460101"/>
                </a:cubicBezTo>
                <a:cubicBezTo>
                  <a:pt x="1624537" y="464387"/>
                  <a:pt x="1619394" y="468887"/>
                  <a:pt x="1613050" y="473602"/>
                </a:cubicBezTo>
                <a:cubicBezTo>
                  <a:pt x="1606707" y="478317"/>
                  <a:pt x="1599034" y="483375"/>
                  <a:pt x="1590033" y="488776"/>
                </a:cubicBezTo>
                <a:cubicBezTo>
                  <a:pt x="1581032" y="494176"/>
                  <a:pt x="1570445" y="500220"/>
                  <a:pt x="1558272" y="506906"/>
                </a:cubicBezTo>
                <a:lnTo>
                  <a:pt x="1573960" y="533395"/>
                </a:lnTo>
                <a:cubicBezTo>
                  <a:pt x="1594191" y="522251"/>
                  <a:pt x="1610736" y="512350"/>
                  <a:pt x="1623595" y="503692"/>
                </a:cubicBezTo>
                <a:cubicBezTo>
                  <a:pt x="1636453" y="495034"/>
                  <a:pt x="1646526" y="486547"/>
                  <a:pt x="1653813" y="478231"/>
                </a:cubicBezTo>
                <a:cubicBezTo>
                  <a:pt x="1661099" y="469916"/>
                  <a:pt x="1666071" y="461172"/>
                  <a:pt x="1668729" y="452000"/>
                </a:cubicBezTo>
                <a:cubicBezTo>
                  <a:pt x="1671386" y="442827"/>
                  <a:pt x="1672715" y="432068"/>
                  <a:pt x="1672715" y="419724"/>
                </a:cubicBezTo>
                <a:lnTo>
                  <a:pt x="1672715" y="360059"/>
                </a:lnTo>
                <a:close/>
                <a:moveTo>
                  <a:pt x="558661" y="358002"/>
                </a:moveTo>
                <a:lnTo>
                  <a:pt x="558661" y="519765"/>
                </a:lnTo>
                <a:lnTo>
                  <a:pt x="599809" y="519765"/>
                </a:lnTo>
                <a:cubicBezTo>
                  <a:pt x="607696" y="519765"/>
                  <a:pt x="615668" y="519722"/>
                  <a:pt x="623727" y="519637"/>
                </a:cubicBezTo>
                <a:cubicBezTo>
                  <a:pt x="631785" y="519551"/>
                  <a:pt x="639714" y="519337"/>
                  <a:pt x="647515" y="518994"/>
                </a:cubicBezTo>
                <a:cubicBezTo>
                  <a:pt x="655316" y="518651"/>
                  <a:pt x="662817" y="518179"/>
                  <a:pt x="670018" y="517579"/>
                </a:cubicBezTo>
                <a:cubicBezTo>
                  <a:pt x="677219" y="516979"/>
                  <a:pt x="683820" y="516165"/>
                  <a:pt x="689821" y="515136"/>
                </a:cubicBezTo>
                <a:lnTo>
                  <a:pt x="686477" y="487875"/>
                </a:lnTo>
                <a:cubicBezTo>
                  <a:pt x="674304" y="489590"/>
                  <a:pt x="661189" y="490747"/>
                  <a:pt x="647130" y="491347"/>
                </a:cubicBezTo>
                <a:cubicBezTo>
                  <a:pt x="633071" y="491947"/>
                  <a:pt x="619869" y="492247"/>
                  <a:pt x="607525" y="492247"/>
                </a:cubicBezTo>
                <a:lnTo>
                  <a:pt x="591065" y="492247"/>
                </a:lnTo>
                <a:lnTo>
                  <a:pt x="591065" y="452128"/>
                </a:lnTo>
                <a:lnTo>
                  <a:pt x="665132" y="452128"/>
                </a:lnTo>
                <a:lnTo>
                  <a:pt x="665132" y="424610"/>
                </a:lnTo>
                <a:lnTo>
                  <a:pt x="591065" y="424610"/>
                </a:lnTo>
                <a:lnTo>
                  <a:pt x="591065" y="385520"/>
                </a:lnTo>
                <a:lnTo>
                  <a:pt x="670533" y="385520"/>
                </a:lnTo>
                <a:lnTo>
                  <a:pt x="670533" y="358002"/>
                </a:lnTo>
                <a:close/>
                <a:moveTo>
                  <a:pt x="911020" y="354144"/>
                </a:moveTo>
                <a:cubicBezTo>
                  <a:pt x="901419" y="354144"/>
                  <a:pt x="892632" y="355602"/>
                  <a:pt x="884659" y="358516"/>
                </a:cubicBezTo>
                <a:cubicBezTo>
                  <a:pt x="876687" y="361431"/>
                  <a:pt x="869872" y="365374"/>
                  <a:pt x="864214" y="370346"/>
                </a:cubicBezTo>
                <a:cubicBezTo>
                  <a:pt x="858556" y="375319"/>
                  <a:pt x="854141" y="381062"/>
                  <a:pt x="850969" y="387577"/>
                </a:cubicBezTo>
                <a:cubicBezTo>
                  <a:pt x="847798" y="394092"/>
                  <a:pt x="846212" y="400950"/>
                  <a:pt x="846212" y="408151"/>
                </a:cubicBezTo>
                <a:lnTo>
                  <a:pt x="846212" y="418438"/>
                </a:lnTo>
                <a:cubicBezTo>
                  <a:pt x="846212" y="425639"/>
                  <a:pt x="847798" y="432497"/>
                  <a:pt x="850969" y="439012"/>
                </a:cubicBezTo>
                <a:cubicBezTo>
                  <a:pt x="854141" y="445527"/>
                  <a:pt x="858556" y="451271"/>
                  <a:pt x="864214" y="456243"/>
                </a:cubicBezTo>
                <a:cubicBezTo>
                  <a:pt x="869872" y="461215"/>
                  <a:pt x="876687" y="465158"/>
                  <a:pt x="884659" y="468073"/>
                </a:cubicBezTo>
                <a:cubicBezTo>
                  <a:pt x="892632" y="470988"/>
                  <a:pt x="901419" y="472445"/>
                  <a:pt x="911020" y="472445"/>
                </a:cubicBezTo>
                <a:cubicBezTo>
                  <a:pt x="920621" y="472445"/>
                  <a:pt x="929408" y="470988"/>
                  <a:pt x="937380" y="468073"/>
                </a:cubicBezTo>
                <a:cubicBezTo>
                  <a:pt x="945353" y="465158"/>
                  <a:pt x="952168" y="461215"/>
                  <a:pt x="957826" y="456243"/>
                </a:cubicBezTo>
                <a:cubicBezTo>
                  <a:pt x="963483" y="451271"/>
                  <a:pt x="967898" y="445527"/>
                  <a:pt x="971070" y="439012"/>
                </a:cubicBezTo>
                <a:cubicBezTo>
                  <a:pt x="974242" y="432497"/>
                  <a:pt x="975828" y="425639"/>
                  <a:pt x="975828" y="418438"/>
                </a:cubicBezTo>
                <a:lnTo>
                  <a:pt x="975828" y="408151"/>
                </a:lnTo>
                <a:cubicBezTo>
                  <a:pt x="975828" y="400950"/>
                  <a:pt x="974242" y="394092"/>
                  <a:pt x="971070" y="387577"/>
                </a:cubicBezTo>
                <a:cubicBezTo>
                  <a:pt x="967898" y="381062"/>
                  <a:pt x="963483" y="375319"/>
                  <a:pt x="957826" y="370346"/>
                </a:cubicBezTo>
                <a:cubicBezTo>
                  <a:pt x="952168" y="365374"/>
                  <a:pt x="945353" y="361431"/>
                  <a:pt x="937380" y="358516"/>
                </a:cubicBezTo>
                <a:cubicBezTo>
                  <a:pt x="929408" y="355602"/>
                  <a:pt x="920621" y="354144"/>
                  <a:pt x="911020" y="354144"/>
                </a:cubicBezTo>
                <a:close/>
                <a:moveTo>
                  <a:pt x="1098738" y="348744"/>
                </a:moveTo>
                <a:lnTo>
                  <a:pt x="1098738" y="376004"/>
                </a:lnTo>
                <a:lnTo>
                  <a:pt x="1163804" y="376004"/>
                </a:lnTo>
                <a:lnTo>
                  <a:pt x="1163804" y="378062"/>
                </a:lnTo>
                <a:cubicBezTo>
                  <a:pt x="1163804" y="383034"/>
                  <a:pt x="1162346" y="387277"/>
                  <a:pt x="1159432" y="390792"/>
                </a:cubicBezTo>
                <a:cubicBezTo>
                  <a:pt x="1156517" y="394307"/>
                  <a:pt x="1151459" y="397521"/>
                  <a:pt x="1144258" y="400436"/>
                </a:cubicBezTo>
                <a:cubicBezTo>
                  <a:pt x="1135000" y="404379"/>
                  <a:pt x="1125785" y="408023"/>
                  <a:pt x="1116612" y="411366"/>
                </a:cubicBezTo>
                <a:cubicBezTo>
                  <a:pt x="1107440" y="414709"/>
                  <a:pt x="1098053" y="418010"/>
                  <a:pt x="1088451" y="421267"/>
                </a:cubicBezTo>
                <a:lnTo>
                  <a:pt x="1099510" y="447242"/>
                </a:lnTo>
                <a:cubicBezTo>
                  <a:pt x="1109968" y="443298"/>
                  <a:pt x="1119698" y="439655"/>
                  <a:pt x="1128699" y="436312"/>
                </a:cubicBezTo>
                <a:cubicBezTo>
                  <a:pt x="1137700" y="432969"/>
                  <a:pt x="1146316" y="429582"/>
                  <a:pt x="1154545" y="426153"/>
                </a:cubicBezTo>
                <a:cubicBezTo>
                  <a:pt x="1161918" y="423239"/>
                  <a:pt x="1167790" y="420581"/>
                  <a:pt x="1172162" y="418181"/>
                </a:cubicBezTo>
                <a:cubicBezTo>
                  <a:pt x="1176534" y="415781"/>
                  <a:pt x="1179234" y="413552"/>
                  <a:pt x="1180263" y="411494"/>
                </a:cubicBezTo>
                <a:lnTo>
                  <a:pt x="1180520" y="411494"/>
                </a:lnTo>
                <a:cubicBezTo>
                  <a:pt x="1181549" y="413552"/>
                  <a:pt x="1184249" y="415738"/>
                  <a:pt x="1188621" y="418052"/>
                </a:cubicBezTo>
                <a:cubicBezTo>
                  <a:pt x="1192993" y="420367"/>
                  <a:pt x="1198608" y="422896"/>
                  <a:pt x="1205466" y="425639"/>
                </a:cubicBezTo>
                <a:cubicBezTo>
                  <a:pt x="1214210" y="429068"/>
                  <a:pt x="1222911" y="432497"/>
                  <a:pt x="1231569" y="435926"/>
                </a:cubicBezTo>
                <a:cubicBezTo>
                  <a:pt x="1240228" y="439355"/>
                  <a:pt x="1249957" y="442956"/>
                  <a:pt x="1260759" y="446727"/>
                </a:cubicBezTo>
                <a:lnTo>
                  <a:pt x="1271560" y="421267"/>
                </a:lnTo>
                <a:cubicBezTo>
                  <a:pt x="1261959" y="418010"/>
                  <a:pt x="1252572" y="414709"/>
                  <a:pt x="1243399" y="411366"/>
                </a:cubicBezTo>
                <a:cubicBezTo>
                  <a:pt x="1234227" y="408023"/>
                  <a:pt x="1225011" y="404379"/>
                  <a:pt x="1215753" y="400436"/>
                </a:cubicBezTo>
                <a:cubicBezTo>
                  <a:pt x="1208552" y="397521"/>
                  <a:pt x="1203494" y="394307"/>
                  <a:pt x="1200580" y="390792"/>
                </a:cubicBezTo>
                <a:cubicBezTo>
                  <a:pt x="1197665" y="387277"/>
                  <a:pt x="1196208" y="383034"/>
                  <a:pt x="1196208" y="378062"/>
                </a:cubicBezTo>
                <a:lnTo>
                  <a:pt x="1196208" y="376004"/>
                </a:lnTo>
                <a:lnTo>
                  <a:pt x="1261273" y="376004"/>
                </a:lnTo>
                <a:lnTo>
                  <a:pt x="1261273" y="348744"/>
                </a:lnTo>
                <a:close/>
                <a:moveTo>
                  <a:pt x="2116085" y="345401"/>
                </a:moveTo>
                <a:lnTo>
                  <a:pt x="2116085" y="374461"/>
                </a:lnTo>
                <a:cubicBezTo>
                  <a:pt x="2116085" y="382177"/>
                  <a:pt x="2114713" y="389035"/>
                  <a:pt x="2111970" y="395035"/>
                </a:cubicBezTo>
                <a:cubicBezTo>
                  <a:pt x="2109227" y="401036"/>
                  <a:pt x="2104598" y="406865"/>
                  <a:pt x="2098082" y="412523"/>
                </a:cubicBezTo>
                <a:cubicBezTo>
                  <a:pt x="2092253" y="417495"/>
                  <a:pt x="2086467" y="422253"/>
                  <a:pt x="2080723" y="426796"/>
                </a:cubicBezTo>
                <a:cubicBezTo>
                  <a:pt x="2074979" y="431340"/>
                  <a:pt x="2068164" y="436355"/>
                  <a:pt x="2060278" y="441841"/>
                </a:cubicBezTo>
                <a:lnTo>
                  <a:pt x="2079051" y="465501"/>
                </a:lnTo>
                <a:cubicBezTo>
                  <a:pt x="2086767" y="460015"/>
                  <a:pt x="2093539" y="454914"/>
                  <a:pt x="2099368" y="450199"/>
                </a:cubicBezTo>
                <a:cubicBezTo>
                  <a:pt x="2105198" y="445484"/>
                  <a:pt x="2110855" y="440898"/>
                  <a:pt x="2116342" y="436440"/>
                </a:cubicBezTo>
                <a:cubicBezTo>
                  <a:pt x="2120800" y="432840"/>
                  <a:pt x="2124614" y="429411"/>
                  <a:pt x="2127786" y="426153"/>
                </a:cubicBezTo>
                <a:cubicBezTo>
                  <a:pt x="2130958" y="422896"/>
                  <a:pt x="2132973" y="420153"/>
                  <a:pt x="2133830" y="417924"/>
                </a:cubicBezTo>
                <a:lnTo>
                  <a:pt x="2134087" y="417924"/>
                </a:lnTo>
                <a:cubicBezTo>
                  <a:pt x="2134944" y="419981"/>
                  <a:pt x="2136873" y="422339"/>
                  <a:pt x="2139873" y="424996"/>
                </a:cubicBezTo>
                <a:cubicBezTo>
                  <a:pt x="2142874" y="427654"/>
                  <a:pt x="2146946" y="430954"/>
                  <a:pt x="2152089" y="434897"/>
                </a:cubicBezTo>
                <a:cubicBezTo>
                  <a:pt x="2162891" y="442956"/>
                  <a:pt x="2173692" y="450499"/>
                  <a:pt x="2184493" y="457529"/>
                </a:cubicBezTo>
                <a:lnTo>
                  <a:pt x="2202496" y="435155"/>
                </a:lnTo>
                <a:cubicBezTo>
                  <a:pt x="2199409" y="433097"/>
                  <a:pt x="2196195" y="430997"/>
                  <a:pt x="2192851" y="428854"/>
                </a:cubicBezTo>
                <a:cubicBezTo>
                  <a:pt x="2189508" y="426711"/>
                  <a:pt x="2186293" y="424525"/>
                  <a:pt x="2183207" y="422296"/>
                </a:cubicBezTo>
                <a:cubicBezTo>
                  <a:pt x="2180121" y="420067"/>
                  <a:pt x="2177164" y="417924"/>
                  <a:pt x="2174335" y="415866"/>
                </a:cubicBezTo>
                <a:cubicBezTo>
                  <a:pt x="2171506" y="413809"/>
                  <a:pt x="2169063" y="412009"/>
                  <a:pt x="2167005" y="410466"/>
                </a:cubicBezTo>
                <a:cubicBezTo>
                  <a:pt x="2163405" y="407551"/>
                  <a:pt x="2160447" y="404808"/>
                  <a:pt x="2158133" y="402236"/>
                </a:cubicBezTo>
                <a:cubicBezTo>
                  <a:pt x="2155818" y="399664"/>
                  <a:pt x="2153975" y="396964"/>
                  <a:pt x="2152604" y="394135"/>
                </a:cubicBezTo>
                <a:cubicBezTo>
                  <a:pt x="2151232" y="391306"/>
                  <a:pt x="2150289" y="388263"/>
                  <a:pt x="2149775" y="385005"/>
                </a:cubicBezTo>
                <a:cubicBezTo>
                  <a:pt x="2149260" y="381748"/>
                  <a:pt x="2149003" y="378062"/>
                  <a:pt x="2149003" y="373947"/>
                </a:cubicBezTo>
                <a:lnTo>
                  <a:pt x="2149003" y="345401"/>
                </a:lnTo>
                <a:close/>
                <a:moveTo>
                  <a:pt x="2359353" y="340771"/>
                </a:moveTo>
                <a:lnTo>
                  <a:pt x="2359353" y="372404"/>
                </a:lnTo>
                <a:lnTo>
                  <a:pt x="2308947" y="372404"/>
                </a:lnTo>
                <a:lnTo>
                  <a:pt x="2308947" y="400179"/>
                </a:lnTo>
                <a:lnTo>
                  <a:pt x="2359353" y="400179"/>
                </a:lnTo>
                <a:lnTo>
                  <a:pt x="2359353" y="419981"/>
                </a:lnTo>
                <a:cubicBezTo>
                  <a:pt x="2359353" y="425125"/>
                  <a:pt x="2359053" y="429711"/>
                  <a:pt x="2358453" y="433740"/>
                </a:cubicBezTo>
                <a:cubicBezTo>
                  <a:pt x="2357853" y="437769"/>
                  <a:pt x="2356781" y="441627"/>
                  <a:pt x="2355238" y="445313"/>
                </a:cubicBezTo>
                <a:cubicBezTo>
                  <a:pt x="2353695" y="448999"/>
                  <a:pt x="2351638" y="452642"/>
                  <a:pt x="2349066" y="456243"/>
                </a:cubicBezTo>
                <a:cubicBezTo>
                  <a:pt x="2346494" y="459843"/>
                  <a:pt x="2343323" y="463787"/>
                  <a:pt x="2339551" y="468073"/>
                </a:cubicBezTo>
                <a:cubicBezTo>
                  <a:pt x="2328235" y="480417"/>
                  <a:pt x="2315548" y="492848"/>
                  <a:pt x="2301489" y="505363"/>
                </a:cubicBezTo>
                <a:lnTo>
                  <a:pt x="2322834" y="527223"/>
                </a:lnTo>
                <a:cubicBezTo>
                  <a:pt x="2330035" y="520708"/>
                  <a:pt x="2336207" y="514836"/>
                  <a:pt x="2341351" y="509607"/>
                </a:cubicBezTo>
                <a:cubicBezTo>
                  <a:pt x="2346494" y="504378"/>
                  <a:pt x="2351466" y="499277"/>
                  <a:pt x="2356267" y="494305"/>
                </a:cubicBezTo>
                <a:cubicBezTo>
                  <a:pt x="2360553" y="489847"/>
                  <a:pt x="2364582" y="485389"/>
                  <a:pt x="2368354" y="480932"/>
                </a:cubicBezTo>
                <a:cubicBezTo>
                  <a:pt x="2372126" y="476474"/>
                  <a:pt x="2374612" y="473045"/>
                  <a:pt x="2375812" y="470645"/>
                </a:cubicBezTo>
                <a:lnTo>
                  <a:pt x="2376327" y="470645"/>
                </a:lnTo>
                <a:cubicBezTo>
                  <a:pt x="2377184" y="472702"/>
                  <a:pt x="2379284" y="475660"/>
                  <a:pt x="2382627" y="479517"/>
                </a:cubicBezTo>
                <a:cubicBezTo>
                  <a:pt x="2385971" y="483375"/>
                  <a:pt x="2390214" y="487961"/>
                  <a:pt x="2395358" y="493276"/>
                </a:cubicBezTo>
                <a:cubicBezTo>
                  <a:pt x="2400158" y="498248"/>
                  <a:pt x="2405302" y="503435"/>
                  <a:pt x="2410788" y="508835"/>
                </a:cubicBezTo>
                <a:cubicBezTo>
                  <a:pt x="2416275" y="514236"/>
                  <a:pt x="2421761" y="519508"/>
                  <a:pt x="2427247" y="524651"/>
                </a:cubicBezTo>
                <a:lnTo>
                  <a:pt x="2448079" y="503049"/>
                </a:lnTo>
                <a:cubicBezTo>
                  <a:pt x="2444821" y="500134"/>
                  <a:pt x="2441521" y="497091"/>
                  <a:pt x="2438177" y="493919"/>
                </a:cubicBezTo>
                <a:cubicBezTo>
                  <a:pt x="2434834" y="490747"/>
                  <a:pt x="2431534" y="487575"/>
                  <a:pt x="2428276" y="484404"/>
                </a:cubicBezTo>
                <a:cubicBezTo>
                  <a:pt x="2425019" y="481232"/>
                  <a:pt x="2421889" y="478146"/>
                  <a:pt x="2418889" y="475145"/>
                </a:cubicBezTo>
                <a:cubicBezTo>
                  <a:pt x="2415889" y="472145"/>
                  <a:pt x="2413274" y="469359"/>
                  <a:pt x="2411045" y="466787"/>
                </a:cubicBezTo>
                <a:cubicBezTo>
                  <a:pt x="2407616" y="463015"/>
                  <a:pt x="2404702" y="459415"/>
                  <a:pt x="2402301" y="455986"/>
                </a:cubicBezTo>
                <a:cubicBezTo>
                  <a:pt x="2399901" y="452557"/>
                  <a:pt x="2397972" y="448999"/>
                  <a:pt x="2396515" y="445313"/>
                </a:cubicBezTo>
                <a:cubicBezTo>
                  <a:pt x="2395058" y="441627"/>
                  <a:pt x="2393986" y="437726"/>
                  <a:pt x="2393300" y="433612"/>
                </a:cubicBezTo>
                <a:cubicBezTo>
                  <a:pt x="2392615" y="429497"/>
                  <a:pt x="2392272" y="424953"/>
                  <a:pt x="2392272" y="419981"/>
                </a:cubicBezTo>
                <a:lnTo>
                  <a:pt x="2392272" y="400179"/>
                </a:lnTo>
                <a:lnTo>
                  <a:pt x="2440363" y="400179"/>
                </a:lnTo>
                <a:lnTo>
                  <a:pt x="2440363" y="372404"/>
                </a:lnTo>
                <a:lnTo>
                  <a:pt x="2392272" y="372404"/>
                </a:lnTo>
                <a:lnTo>
                  <a:pt x="2392272" y="340771"/>
                </a:lnTo>
                <a:close/>
                <a:moveTo>
                  <a:pt x="2467881" y="339485"/>
                </a:moveTo>
                <a:lnTo>
                  <a:pt x="2467881" y="578658"/>
                </a:lnTo>
                <a:lnTo>
                  <a:pt x="2500542" y="578658"/>
                </a:lnTo>
                <a:lnTo>
                  <a:pt x="2500542" y="339485"/>
                </a:lnTo>
                <a:close/>
                <a:moveTo>
                  <a:pt x="2227184" y="339485"/>
                </a:moveTo>
                <a:lnTo>
                  <a:pt x="2227184" y="378062"/>
                </a:lnTo>
                <a:lnTo>
                  <a:pt x="2185008" y="378062"/>
                </a:lnTo>
                <a:lnTo>
                  <a:pt x="2185008" y="405579"/>
                </a:lnTo>
                <a:lnTo>
                  <a:pt x="2227184" y="405579"/>
                </a:lnTo>
                <a:lnTo>
                  <a:pt x="2227184" y="458815"/>
                </a:lnTo>
                <a:lnTo>
                  <a:pt x="2259588" y="458815"/>
                </a:lnTo>
                <a:lnTo>
                  <a:pt x="2259588" y="339485"/>
                </a:lnTo>
                <a:close/>
                <a:moveTo>
                  <a:pt x="1953531" y="339485"/>
                </a:moveTo>
                <a:lnTo>
                  <a:pt x="1953531" y="578658"/>
                </a:lnTo>
                <a:lnTo>
                  <a:pt x="1986192" y="578658"/>
                </a:lnTo>
                <a:lnTo>
                  <a:pt x="1986192" y="339485"/>
                </a:lnTo>
                <a:close/>
                <a:moveTo>
                  <a:pt x="1715406" y="339485"/>
                </a:moveTo>
                <a:lnTo>
                  <a:pt x="1715406" y="578658"/>
                </a:lnTo>
                <a:lnTo>
                  <a:pt x="1748067" y="578658"/>
                </a:lnTo>
                <a:lnTo>
                  <a:pt x="1748067" y="339485"/>
                </a:lnTo>
                <a:close/>
                <a:moveTo>
                  <a:pt x="1487825" y="339485"/>
                </a:moveTo>
                <a:lnTo>
                  <a:pt x="1487825" y="422039"/>
                </a:lnTo>
                <a:lnTo>
                  <a:pt x="1469823" y="422039"/>
                </a:lnTo>
                <a:lnTo>
                  <a:pt x="1469823" y="344372"/>
                </a:lnTo>
                <a:lnTo>
                  <a:pt x="1439219" y="344372"/>
                </a:lnTo>
                <a:lnTo>
                  <a:pt x="1439219" y="567085"/>
                </a:lnTo>
                <a:lnTo>
                  <a:pt x="1469823" y="567085"/>
                </a:lnTo>
                <a:lnTo>
                  <a:pt x="1469823" y="450071"/>
                </a:lnTo>
                <a:lnTo>
                  <a:pt x="1487825" y="450071"/>
                </a:lnTo>
                <a:lnTo>
                  <a:pt x="1487825" y="578658"/>
                </a:lnTo>
                <a:lnTo>
                  <a:pt x="1518429" y="578658"/>
                </a:lnTo>
                <a:lnTo>
                  <a:pt x="1518429" y="339485"/>
                </a:lnTo>
                <a:close/>
                <a:moveTo>
                  <a:pt x="1002317" y="339485"/>
                </a:moveTo>
                <a:lnTo>
                  <a:pt x="1002317" y="578658"/>
                </a:lnTo>
                <a:lnTo>
                  <a:pt x="1034464" y="578658"/>
                </a:lnTo>
                <a:lnTo>
                  <a:pt x="1034464" y="339485"/>
                </a:lnTo>
                <a:close/>
                <a:moveTo>
                  <a:pt x="703708" y="339485"/>
                </a:moveTo>
                <a:lnTo>
                  <a:pt x="703708" y="578658"/>
                </a:lnTo>
                <a:lnTo>
                  <a:pt x="736369" y="578658"/>
                </a:lnTo>
                <a:lnTo>
                  <a:pt x="736369" y="453157"/>
                </a:lnTo>
                <a:lnTo>
                  <a:pt x="769288" y="453157"/>
                </a:lnTo>
                <a:lnTo>
                  <a:pt x="769288" y="424868"/>
                </a:lnTo>
                <a:lnTo>
                  <a:pt x="736369" y="424868"/>
                </a:lnTo>
                <a:lnTo>
                  <a:pt x="736369" y="339485"/>
                </a:lnTo>
                <a:close/>
                <a:moveTo>
                  <a:pt x="477156" y="339485"/>
                </a:moveTo>
                <a:lnTo>
                  <a:pt x="477156" y="578658"/>
                </a:lnTo>
                <a:lnTo>
                  <a:pt x="509817" y="578658"/>
                </a:lnTo>
                <a:lnTo>
                  <a:pt x="509817" y="339485"/>
                </a:lnTo>
                <a:close/>
                <a:moveTo>
                  <a:pt x="0" y="0"/>
                </a:moveTo>
                <a:lnTo>
                  <a:pt x="3095625" y="0"/>
                </a:lnTo>
                <a:lnTo>
                  <a:pt x="3095625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02BE75-4148-403B-80A6-E5A3CEED4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33" y="1491812"/>
            <a:ext cx="8763333" cy="5023287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9359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6BD8A1A-8A83-4239-A519-2287F59A96C1}"/>
              </a:ext>
            </a:extLst>
          </p:cNvPr>
          <p:cNvSpPr/>
          <p:nvPr/>
        </p:nvSpPr>
        <p:spPr>
          <a:xfrm>
            <a:off x="0" y="476250"/>
            <a:ext cx="2419350" cy="915670"/>
          </a:xfrm>
          <a:custGeom>
            <a:avLst/>
            <a:gdLst/>
            <a:ahLst/>
            <a:cxnLst/>
            <a:rect l="l" t="t" r="r" b="b"/>
            <a:pathLst>
              <a:path w="2419350" h="915670">
                <a:moveTo>
                  <a:pt x="1059913" y="536440"/>
                </a:moveTo>
                <a:lnTo>
                  <a:pt x="1059913" y="563958"/>
                </a:lnTo>
                <a:lnTo>
                  <a:pt x="1279026" y="563958"/>
                </a:lnTo>
                <a:lnTo>
                  <a:pt x="1279026" y="536440"/>
                </a:lnTo>
                <a:close/>
                <a:moveTo>
                  <a:pt x="345538" y="536440"/>
                </a:moveTo>
                <a:lnTo>
                  <a:pt x="345538" y="563958"/>
                </a:lnTo>
                <a:lnTo>
                  <a:pt x="564651" y="563958"/>
                </a:lnTo>
                <a:lnTo>
                  <a:pt x="564651" y="536440"/>
                </a:lnTo>
                <a:close/>
                <a:moveTo>
                  <a:pt x="1364685" y="517152"/>
                </a:moveTo>
                <a:lnTo>
                  <a:pt x="1364685" y="543898"/>
                </a:lnTo>
                <a:lnTo>
                  <a:pt x="1493272" y="543898"/>
                </a:lnTo>
                <a:lnTo>
                  <a:pt x="1493272" y="596876"/>
                </a:lnTo>
                <a:lnTo>
                  <a:pt x="1525676" y="596876"/>
                </a:lnTo>
                <a:lnTo>
                  <a:pt x="1525676" y="517152"/>
                </a:lnTo>
                <a:close/>
                <a:moveTo>
                  <a:pt x="864736" y="506351"/>
                </a:moveTo>
                <a:lnTo>
                  <a:pt x="864736" y="533868"/>
                </a:lnTo>
                <a:lnTo>
                  <a:pt x="993067" y="533868"/>
                </a:lnTo>
                <a:lnTo>
                  <a:pt x="993067" y="596876"/>
                </a:lnTo>
                <a:lnTo>
                  <a:pt x="1025471" y="596876"/>
                </a:lnTo>
                <a:lnTo>
                  <a:pt x="1025471" y="506351"/>
                </a:lnTo>
                <a:close/>
                <a:moveTo>
                  <a:pt x="1398889" y="409138"/>
                </a:moveTo>
                <a:lnTo>
                  <a:pt x="1492500" y="409138"/>
                </a:lnTo>
                <a:lnTo>
                  <a:pt x="1492500" y="427655"/>
                </a:lnTo>
                <a:lnTo>
                  <a:pt x="1398889" y="427655"/>
                </a:lnTo>
                <a:close/>
                <a:moveTo>
                  <a:pt x="430920" y="401938"/>
                </a:moveTo>
                <a:lnTo>
                  <a:pt x="479783" y="401938"/>
                </a:lnTo>
                <a:lnTo>
                  <a:pt x="479783" y="471375"/>
                </a:lnTo>
                <a:lnTo>
                  <a:pt x="430920" y="471375"/>
                </a:lnTo>
                <a:close/>
                <a:moveTo>
                  <a:pt x="369455" y="374677"/>
                </a:moveTo>
                <a:lnTo>
                  <a:pt x="369455" y="401938"/>
                </a:lnTo>
                <a:lnTo>
                  <a:pt x="398516" y="401938"/>
                </a:lnTo>
                <a:lnTo>
                  <a:pt x="398516" y="471375"/>
                </a:lnTo>
                <a:lnTo>
                  <a:pt x="367912" y="471375"/>
                </a:lnTo>
                <a:lnTo>
                  <a:pt x="367912" y="498635"/>
                </a:lnTo>
                <a:lnTo>
                  <a:pt x="542277" y="498635"/>
                </a:lnTo>
                <a:lnTo>
                  <a:pt x="542277" y="471375"/>
                </a:lnTo>
                <a:lnTo>
                  <a:pt x="512188" y="471375"/>
                </a:lnTo>
                <a:lnTo>
                  <a:pt x="512188" y="401938"/>
                </a:lnTo>
                <a:lnTo>
                  <a:pt x="540220" y="401938"/>
                </a:lnTo>
                <a:lnTo>
                  <a:pt x="540220" y="374677"/>
                </a:lnTo>
                <a:close/>
                <a:moveTo>
                  <a:pt x="1088202" y="372620"/>
                </a:moveTo>
                <a:lnTo>
                  <a:pt x="1088202" y="503779"/>
                </a:lnTo>
                <a:lnTo>
                  <a:pt x="1250994" y="503779"/>
                </a:lnTo>
                <a:lnTo>
                  <a:pt x="1250994" y="476518"/>
                </a:lnTo>
                <a:lnTo>
                  <a:pt x="1120349" y="476518"/>
                </a:lnTo>
                <a:lnTo>
                  <a:pt x="1120349" y="451829"/>
                </a:lnTo>
                <a:lnTo>
                  <a:pt x="1246365" y="451829"/>
                </a:lnTo>
                <a:lnTo>
                  <a:pt x="1246365" y="424569"/>
                </a:lnTo>
                <a:lnTo>
                  <a:pt x="1120349" y="424569"/>
                </a:lnTo>
                <a:lnTo>
                  <a:pt x="1120349" y="399880"/>
                </a:lnTo>
                <a:lnTo>
                  <a:pt x="1248422" y="399880"/>
                </a:lnTo>
                <a:lnTo>
                  <a:pt x="1248422" y="372620"/>
                </a:lnTo>
                <a:close/>
                <a:moveTo>
                  <a:pt x="1628784" y="371848"/>
                </a:moveTo>
                <a:lnTo>
                  <a:pt x="1628784" y="426883"/>
                </a:lnTo>
                <a:cubicBezTo>
                  <a:pt x="1628784" y="432198"/>
                  <a:pt x="1628441" y="436999"/>
                  <a:pt x="1627755" y="441285"/>
                </a:cubicBezTo>
                <a:cubicBezTo>
                  <a:pt x="1627070" y="445572"/>
                  <a:pt x="1625955" y="449686"/>
                  <a:pt x="1624412" y="453630"/>
                </a:cubicBezTo>
                <a:cubicBezTo>
                  <a:pt x="1622869" y="457573"/>
                  <a:pt x="1620855" y="461431"/>
                  <a:pt x="1618369" y="465203"/>
                </a:cubicBezTo>
                <a:cubicBezTo>
                  <a:pt x="1615883" y="468974"/>
                  <a:pt x="1612754" y="472918"/>
                  <a:pt x="1608982" y="477033"/>
                </a:cubicBezTo>
                <a:cubicBezTo>
                  <a:pt x="1597838" y="489206"/>
                  <a:pt x="1584979" y="501807"/>
                  <a:pt x="1570405" y="514837"/>
                </a:cubicBezTo>
                <a:lnTo>
                  <a:pt x="1591751" y="536954"/>
                </a:lnTo>
                <a:cubicBezTo>
                  <a:pt x="1599123" y="530096"/>
                  <a:pt x="1605467" y="524053"/>
                  <a:pt x="1610782" y="518824"/>
                </a:cubicBezTo>
                <a:cubicBezTo>
                  <a:pt x="1616097" y="513594"/>
                  <a:pt x="1621155" y="508494"/>
                  <a:pt x="1625955" y="503522"/>
                </a:cubicBezTo>
                <a:cubicBezTo>
                  <a:pt x="1630242" y="499064"/>
                  <a:pt x="1634314" y="494563"/>
                  <a:pt x="1638171" y="490020"/>
                </a:cubicBezTo>
                <a:cubicBezTo>
                  <a:pt x="1642029" y="485477"/>
                  <a:pt x="1644386" y="482005"/>
                  <a:pt x="1645244" y="479604"/>
                </a:cubicBezTo>
                <a:lnTo>
                  <a:pt x="1645758" y="479604"/>
                </a:lnTo>
                <a:cubicBezTo>
                  <a:pt x="1646615" y="481833"/>
                  <a:pt x="1648758" y="484962"/>
                  <a:pt x="1652187" y="488991"/>
                </a:cubicBezTo>
                <a:cubicBezTo>
                  <a:pt x="1655616" y="493020"/>
                  <a:pt x="1659817" y="497521"/>
                  <a:pt x="1664789" y="502493"/>
                </a:cubicBezTo>
                <a:cubicBezTo>
                  <a:pt x="1669589" y="507465"/>
                  <a:pt x="1674733" y="512651"/>
                  <a:pt x="1680219" y="518052"/>
                </a:cubicBezTo>
                <a:cubicBezTo>
                  <a:pt x="1685706" y="523453"/>
                  <a:pt x="1691364" y="528896"/>
                  <a:pt x="1697193" y="534383"/>
                </a:cubicBezTo>
                <a:lnTo>
                  <a:pt x="1718024" y="512523"/>
                </a:lnTo>
                <a:cubicBezTo>
                  <a:pt x="1711337" y="506522"/>
                  <a:pt x="1704737" y="500307"/>
                  <a:pt x="1698222" y="493878"/>
                </a:cubicBezTo>
                <a:cubicBezTo>
                  <a:pt x="1691706" y="487448"/>
                  <a:pt x="1685706" y="481233"/>
                  <a:pt x="1680219" y="475232"/>
                </a:cubicBezTo>
                <a:cubicBezTo>
                  <a:pt x="1676276" y="471118"/>
                  <a:pt x="1673147" y="467217"/>
                  <a:pt x="1670832" y="463531"/>
                </a:cubicBezTo>
                <a:cubicBezTo>
                  <a:pt x="1668518" y="459845"/>
                  <a:pt x="1666675" y="456159"/>
                  <a:pt x="1665303" y="452472"/>
                </a:cubicBezTo>
                <a:cubicBezTo>
                  <a:pt x="1663931" y="448786"/>
                  <a:pt x="1663031" y="444886"/>
                  <a:pt x="1662603" y="440771"/>
                </a:cubicBezTo>
                <a:cubicBezTo>
                  <a:pt x="1662174" y="436656"/>
                  <a:pt x="1661960" y="432027"/>
                  <a:pt x="1661960" y="426883"/>
                </a:cubicBezTo>
                <a:lnTo>
                  <a:pt x="1661960" y="371848"/>
                </a:lnTo>
                <a:close/>
                <a:moveTo>
                  <a:pt x="612210" y="371848"/>
                </a:moveTo>
                <a:lnTo>
                  <a:pt x="612210" y="399109"/>
                </a:lnTo>
                <a:lnTo>
                  <a:pt x="739768" y="399109"/>
                </a:lnTo>
                <a:lnTo>
                  <a:pt x="739768" y="424569"/>
                </a:lnTo>
                <a:lnTo>
                  <a:pt x="612981" y="424569"/>
                </a:lnTo>
                <a:lnTo>
                  <a:pt x="612981" y="504293"/>
                </a:lnTo>
                <a:lnTo>
                  <a:pt x="677018" y="504293"/>
                </a:lnTo>
                <a:lnTo>
                  <a:pt x="677018" y="536697"/>
                </a:lnTo>
                <a:lnTo>
                  <a:pt x="583663" y="536697"/>
                </a:lnTo>
                <a:lnTo>
                  <a:pt x="583663" y="563958"/>
                </a:lnTo>
                <a:lnTo>
                  <a:pt x="802776" y="563958"/>
                </a:lnTo>
                <a:lnTo>
                  <a:pt x="802776" y="536697"/>
                </a:lnTo>
                <a:lnTo>
                  <a:pt x="709422" y="536697"/>
                </a:lnTo>
                <a:lnTo>
                  <a:pt x="709422" y="504293"/>
                </a:lnTo>
                <a:lnTo>
                  <a:pt x="777573" y="504293"/>
                </a:lnTo>
                <a:lnTo>
                  <a:pt x="777573" y="477033"/>
                </a:lnTo>
                <a:lnTo>
                  <a:pt x="645385" y="477033"/>
                </a:lnTo>
                <a:lnTo>
                  <a:pt x="645385" y="451572"/>
                </a:lnTo>
                <a:lnTo>
                  <a:pt x="772172" y="451572"/>
                </a:lnTo>
                <a:lnTo>
                  <a:pt x="772172" y="371848"/>
                </a:lnTo>
                <a:close/>
                <a:moveTo>
                  <a:pt x="826932" y="369019"/>
                </a:moveTo>
                <a:lnTo>
                  <a:pt x="826932" y="396280"/>
                </a:lnTo>
                <a:lnTo>
                  <a:pt x="864479" y="396280"/>
                </a:lnTo>
                <a:lnTo>
                  <a:pt x="864479" y="412739"/>
                </a:lnTo>
                <a:cubicBezTo>
                  <a:pt x="864479" y="416682"/>
                  <a:pt x="864308" y="420197"/>
                  <a:pt x="863965" y="423283"/>
                </a:cubicBezTo>
                <a:cubicBezTo>
                  <a:pt x="863622" y="426369"/>
                  <a:pt x="862979" y="429241"/>
                  <a:pt x="862036" y="431898"/>
                </a:cubicBezTo>
                <a:cubicBezTo>
                  <a:pt x="861093" y="434556"/>
                  <a:pt x="859679" y="437170"/>
                  <a:pt x="857793" y="439742"/>
                </a:cubicBezTo>
                <a:cubicBezTo>
                  <a:pt x="855907" y="442314"/>
                  <a:pt x="853421" y="445143"/>
                  <a:pt x="850335" y="448229"/>
                </a:cubicBezTo>
                <a:cubicBezTo>
                  <a:pt x="845363" y="452858"/>
                  <a:pt x="839876" y="457744"/>
                  <a:pt x="833875" y="462888"/>
                </a:cubicBezTo>
                <a:cubicBezTo>
                  <a:pt x="827875" y="468031"/>
                  <a:pt x="822131" y="472832"/>
                  <a:pt x="816645" y="477290"/>
                </a:cubicBezTo>
                <a:lnTo>
                  <a:pt x="835933" y="499407"/>
                </a:lnTo>
                <a:cubicBezTo>
                  <a:pt x="841934" y="494435"/>
                  <a:pt x="847720" y="489548"/>
                  <a:pt x="853292" y="484748"/>
                </a:cubicBezTo>
                <a:cubicBezTo>
                  <a:pt x="858864" y="479947"/>
                  <a:pt x="863536" y="475832"/>
                  <a:pt x="867308" y="472403"/>
                </a:cubicBezTo>
                <a:cubicBezTo>
                  <a:pt x="871766" y="468289"/>
                  <a:pt x="875066" y="464988"/>
                  <a:pt x="877209" y="462502"/>
                </a:cubicBezTo>
                <a:cubicBezTo>
                  <a:pt x="879352" y="460016"/>
                  <a:pt x="880767" y="457916"/>
                  <a:pt x="881453" y="456201"/>
                </a:cubicBezTo>
                <a:lnTo>
                  <a:pt x="881710" y="456201"/>
                </a:lnTo>
                <a:cubicBezTo>
                  <a:pt x="882224" y="457744"/>
                  <a:pt x="883810" y="459759"/>
                  <a:pt x="886468" y="462245"/>
                </a:cubicBezTo>
                <a:cubicBezTo>
                  <a:pt x="889125" y="464731"/>
                  <a:pt x="891997" y="467346"/>
                  <a:pt x="895083" y="470089"/>
                </a:cubicBezTo>
                <a:cubicBezTo>
                  <a:pt x="899198" y="473518"/>
                  <a:pt x="903484" y="477075"/>
                  <a:pt x="907942" y="480762"/>
                </a:cubicBezTo>
                <a:cubicBezTo>
                  <a:pt x="912400" y="484448"/>
                  <a:pt x="916772" y="488005"/>
                  <a:pt x="921058" y="491434"/>
                </a:cubicBezTo>
                <a:lnTo>
                  <a:pt x="939317" y="470346"/>
                </a:lnTo>
                <a:cubicBezTo>
                  <a:pt x="934859" y="466917"/>
                  <a:pt x="930145" y="463102"/>
                  <a:pt x="925173" y="458902"/>
                </a:cubicBezTo>
                <a:cubicBezTo>
                  <a:pt x="920201" y="454701"/>
                  <a:pt x="915486" y="450629"/>
                  <a:pt x="911028" y="446686"/>
                </a:cubicBezTo>
                <a:cubicBezTo>
                  <a:pt x="908113" y="443943"/>
                  <a:pt x="905713" y="441371"/>
                  <a:pt x="903827" y="438971"/>
                </a:cubicBezTo>
                <a:cubicBezTo>
                  <a:pt x="901941" y="436570"/>
                  <a:pt x="900441" y="434084"/>
                  <a:pt x="899326" y="431513"/>
                </a:cubicBezTo>
                <a:cubicBezTo>
                  <a:pt x="898212" y="428941"/>
                  <a:pt x="897440" y="426112"/>
                  <a:pt x="897012" y="423026"/>
                </a:cubicBezTo>
                <a:cubicBezTo>
                  <a:pt x="896583" y="419940"/>
                  <a:pt x="896369" y="416339"/>
                  <a:pt x="896369" y="412225"/>
                </a:cubicBezTo>
                <a:lnTo>
                  <a:pt x="896369" y="396280"/>
                </a:lnTo>
                <a:lnTo>
                  <a:pt x="929802" y="396280"/>
                </a:lnTo>
                <a:lnTo>
                  <a:pt x="929802" y="369019"/>
                </a:lnTo>
                <a:close/>
                <a:moveTo>
                  <a:pt x="1366742" y="359246"/>
                </a:moveTo>
                <a:lnTo>
                  <a:pt x="1366742" y="453887"/>
                </a:lnTo>
                <a:lnTo>
                  <a:pt x="1429493" y="453887"/>
                </a:lnTo>
                <a:lnTo>
                  <a:pt x="1429493" y="473689"/>
                </a:lnTo>
                <a:lnTo>
                  <a:pt x="1336138" y="473689"/>
                </a:lnTo>
                <a:lnTo>
                  <a:pt x="1336138" y="500436"/>
                </a:lnTo>
                <a:lnTo>
                  <a:pt x="1555251" y="500436"/>
                </a:lnTo>
                <a:lnTo>
                  <a:pt x="1555251" y="473689"/>
                </a:lnTo>
                <a:lnTo>
                  <a:pt x="1461897" y="473689"/>
                </a:lnTo>
                <a:lnTo>
                  <a:pt x="1461897" y="453887"/>
                </a:lnTo>
                <a:lnTo>
                  <a:pt x="1524647" y="453887"/>
                </a:lnTo>
                <a:lnTo>
                  <a:pt x="1524647" y="359246"/>
                </a:lnTo>
                <a:lnTo>
                  <a:pt x="1492500" y="359246"/>
                </a:lnTo>
                <a:lnTo>
                  <a:pt x="1492500" y="382907"/>
                </a:lnTo>
                <a:lnTo>
                  <a:pt x="1398889" y="382907"/>
                </a:lnTo>
                <a:lnTo>
                  <a:pt x="1398889" y="359246"/>
                </a:lnTo>
                <a:close/>
                <a:moveTo>
                  <a:pt x="948318" y="357961"/>
                </a:moveTo>
                <a:lnTo>
                  <a:pt x="948318" y="412482"/>
                </a:lnTo>
                <a:lnTo>
                  <a:pt x="921572" y="412482"/>
                </a:lnTo>
                <a:lnTo>
                  <a:pt x="921572" y="440514"/>
                </a:lnTo>
                <a:lnTo>
                  <a:pt x="948318" y="440514"/>
                </a:lnTo>
                <a:lnTo>
                  <a:pt x="948318" y="495035"/>
                </a:lnTo>
                <a:lnTo>
                  <a:pt x="978922" y="495035"/>
                </a:lnTo>
                <a:lnTo>
                  <a:pt x="978922" y="357961"/>
                </a:lnTo>
                <a:close/>
                <a:moveTo>
                  <a:pt x="1731397" y="354874"/>
                </a:moveTo>
                <a:lnTo>
                  <a:pt x="1731397" y="594047"/>
                </a:lnTo>
                <a:lnTo>
                  <a:pt x="1764058" y="594047"/>
                </a:lnTo>
                <a:lnTo>
                  <a:pt x="1764058" y="467517"/>
                </a:lnTo>
                <a:lnTo>
                  <a:pt x="1796977" y="467517"/>
                </a:lnTo>
                <a:lnTo>
                  <a:pt x="1796977" y="439228"/>
                </a:lnTo>
                <a:lnTo>
                  <a:pt x="1764058" y="439228"/>
                </a:lnTo>
                <a:lnTo>
                  <a:pt x="1764058" y="354874"/>
                </a:lnTo>
                <a:close/>
                <a:moveTo>
                  <a:pt x="994610" y="354874"/>
                </a:moveTo>
                <a:lnTo>
                  <a:pt x="994610" y="495549"/>
                </a:lnTo>
                <a:lnTo>
                  <a:pt x="1025471" y="495549"/>
                </a:lnTo>
                <a:lnTo>
                  <a:pt x="1025471" y="354874"/>
                </a:lnTo>
                <a:close/>
                <a:moveTo>
                  <a:pt x="0" y="0"/>
                </a:moveTo>
                <a:lnTo>
                  <a:pt x="2419350" y="0"/>
                </a:lnTo>
                <a:lnTo>
                  <a:pt x="2419350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AF82B9-7B69-43DE-BD03-62CC210D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55" y="385885"/>
            <a:ext cx="8669770" cy="6086229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43782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9941E9-7876-437B-807B-819A73C54C66}"/>
              </a:ext>
            </a:extLst>
          </p:cNvPr>
          <p:cNvSpPr/>
          <p:nvPr/>
        </p:nvSpPr>
        <p:spPr>
          <a:xfrm>
            <a:off x="333375" y="457200"/>
            <a:ext cx="11496676" cy="59436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Rectangle 3">
            <a:extLst>
              <a:ext uri="{FF2B5EF4-FFF2-40B4-BE49-F238E27FC236}">
                <a16:creationId xmlns:a16="http://schemas.microsoft.com/office/drawing/2014/main" id="{DD3445F4-681E-459E-899E-F091F8DA50E8}"/>
              </a:ext>
            </a:extLst>
          </p:cNvPr>
          <p:cNvSpPr/>
          <p:nvPr/>
        </p:nvSpPr>
        <p:spPr>
          <a:xfrm>
            <a:off x="1838325" y="2569283"/>
            <a:ext cx="8546825" cy="756543"/>
          </a:xfrm>
          <a:prstGeom prst="rect">
            <a:avLst/>
          </a:prstGeom>
          <a:gradFill flip="none" rotWithShape="1">
            <a:gsLst>
              <a:gs pos="66000">
                <a:srgbClr val="6C6C66"/>
              </a:gs>
              <a:gs pos="33000">
                <a:srgbClr val="716C53"/>
              </a:gs>
              <a:gs pos="0">
                <a:srgbClr val="6B737B"/>
              </a:gs>
              <a:gs pos="100000">
                <a:srgbClr val="C09E6C"/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0" name="Group 5">
            <a:extLst>
              <a:ext uri="{FF2B5EF4-FFF2-40B4-BE49-F238E27FC236}">
                <a16:creationId xmlns:a16="http://schemas.microsoft.com/office/drawing/2014/main" id="{4D531B09-2877-4E50-9794-A26E59BB1B44}"/>
              </a:ext>
            </a:extLst>
          </p:cNvPr>
          <p:cNvGrpSpPr/>
          <p:nvPr/>
        </p:nvGrpSpPr>
        <p:grpSpPr>
          <a:xfrm>
            <a:off x="1156124" y="2251867"/>
            <a:ext cx="1366517" cy="1366517"/>
            <a:chOff x="491147" y="1767507"/>
            <a:chExt cx="1228997" cy="12289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1" name="Oval 6">
              <a:extLst>
                <a:ext uri="{FF2B5EF4-FFF2-40B4-BE49-F238E27FC236}">
                  <a16:creationId xmlns:a16="http://schemas.microsoft.com/office/drawing/2014/main" id="{204DCE5C-26A1-42CD-BA8A-9463A8AF3845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rgbClr val="6B737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2" name="Oval 7">
              <a:extLst>
                <a:ext uri="{FF2B5EF4-FFF2-40B4-BE49-F238E27FC236}">
                  <a16:creationId xmlns:a16="http://schemas.microsoft.com/office/drawing/2014/main" id="{760E9E48-E3FC-4DE5-849B-BC47CC38AA85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rgbClr val="484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3" name="Group 8">
            <a:extLst>
              <a:ext uri="{FF2B5EF4-FFF2-40B4-BE49-F238E27FC236}">
                <a16:creationId xmlns:a16="http://schemas.microsoft.com/office/drawing/2014/main" id="{190F8306-7B4D-4184-9CB1-1F2AAC545D93}"/>
              </a:ext>
            </a:extLst>
          </p:cNvPr>
          <p:cNvGrpSpPr/>
          <p:nvPr/>
        </p:nvGrpSpPr>
        <p:grpSpPr>
          <a:xfrm>
            <a:off x="3999108" y="2251867"/>
            <a:ext cx="1366517" cy="1366517"/>
            <a:chOff x="491147" y="1767507"/>
            <a:chExt cx="1228997" cy="1228997"/>
          </a:xfrm>
        </p:grpSpPr>
        <p:sp>
          <p:nvSpPr>
            <p:cNvPr id="74" name="Oval 9">
              <a:extLst>
                <a:ext uri="{FF2B5EF4-FFF2-40B4-BE49-F238E27FC236}">
                  <a16:creationId xmlns:a16="http://schemas.microsoft.com/office/drawing/2014/main" id="{5B9CEB74-546D-454D-8593-A71C86D95D90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rgbClr val="716C53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Oval 10">
              <a:extLst>
                <a:ext uri="{FF2B5EF4-FFF2-40B4-BE49-F238E27FC236}">
                  <a16:creationId xmlns:a16="http://schemas.microsoft.com/office/drawing/2014/main" id="{A5B4F46B-89A6-4867-BB9E-F918C794B1B1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rgbClr val="464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CF7319E-1181-47B8-A5D7-A9EA217FB43E}"/>
              </a:ext>
            </a:extLst>
          </p:cNvPr>
          <p:cNvSpPr txBox="1"/>
          <p:nvPr/>
        </p:nvSpPr>
        <p:spPr>
          <a:xfrm>
            <a:off x="3714548" y="3842390"/>
            <a:ext cx="194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ACG(Access Control Group)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CSP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에서 제공해주는 방화벽 서비스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6B5CD0F-6DFB-49FA-956C-66E7EFF4B007}"/>
              </a:ext>
            </a:extLst>
          </p:cNvPr>
          <p:cNvSpPr txBox="1"/>
          <p:nvPr/>
        </p:nvSpPr>
        <p:spPr>
          <a:xfrm>
            <a:off x="807068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484D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400" b="1" dirty="0">
                <a:solidFill>
                  <a:srgbClr val="484D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IP</a:t>
            </a:r>
            <a:r>
              <a:rPr lang="ko-KR" altLang="en-US" sz="1400" b="1" dirty="0">
                <a:solidFill>
                  <a:srgbClr val="484D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발급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9D154E-0E55-4374-BF81-D3BB698532AA}"/>
              </a:ext>
            </a:extLst>
          </p:cNvPr>
          <p:cNvSpPr txBox="1"/>
          <p:nvPr/>
        </p:nvSpPr>
        <p:spPr>
          <a:xfrm>
            <a:off x="3650052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64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ACG </a:t>
            </a:r>
            <a:r>
              <a:rPr lang="ko-KR" altLang="en-US" sz="1400" b="1" dirty="0">
                <a:solidFill>
                  <a:srgbClr val="464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규칙 설정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B4A5C29-71CC-4986-A4A3-A2C1EC8D3A0C}"/>
              </a:ext>
            </a:extLst>
          </p:cNvPr>
          <p:cNvGrpSpPr/>
          <p:nvPr/>
        </p:nvGrpSpPr>
        <p:grpSpPr>
          <a:xfrm>
            <a:off x="9336019" y="1877710"/>
            <a:ext cx="2064629" cy="2430076"/>
            <a:chOff x="9336019" y="1877710"/>
            <a:chExt cx="2064629" cy="2430076"/>
          </a:xfrm>
        </p:grpSpPr>
        <p:grpSp>
          <p:nvGrpSpPr>
            <p:cNvPr id="79" name="Group 14">
              <a:extLst>
                <a:ext uri="{FF2B5EF4-FFF2-40B4-BE49-F238E27FC236}">
                  <a16:creationId xmlns:a16="http://schemas.microsoft.com/office/drawing/2014/main" id="{335F5290-C690-412F-9CB4-6C4D0DBC4D5A}"/>
                </a:ext>
              </a:extLst>
            </p:cNvPr>
            <p:cNvGrpSpPr/>
            <p:nvPr/>
          </p:nvGrpSpPr>
          <p:grpSpPr>
            <a:xfrm>
              <a:off x="9685075" y="2251867"/>
              <a:ext cx="1366517" cy="1366517"/>
              <a:chOff x="491147" y="1767507"/>
              <a:chExt cx="1228997" cy="1228997"/>
            </a:xfrm>
          </p:grpSpPr>
          <p:sp>
            <p:nvSpPr>
              <p:cNvPr id="80" name="Oval 15">
                <a:extLst>
                  <a:ext uri="{FF2B5EF4-FFF2-40B4-BE49-F238E27FC236}">
                    <a16:creationId xmlns:a16="http://schemas.microsoft.com/office/drawing/2014/main" id="{3394B44C-083E-4938-AC0B-A9FE5E80BAB8}"/>
                  </a:ext>
                </a:extLst>
              </p:cNvPr>
              <p:cNvSpPr/>
              <p:nvPr/>
            </p:nvSpPr>
            <p:spPr>
              <a:xfrm>
                <a:off x="491147" y="1767507"/>
                <a:ext cx="1228997" cy="1228997"/>
              </a:xfrm>
              <a:prstGeom prst="ellipse">
                <a:avLst/>
              </a:prstGeom>
              <a:solidFill>
                <a:srgbClr val="C09E6C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1" name="Oval 16">
                <a:extLst>
                  <a:ext uri="{FF2B5EF4-FFF2-40B4-BE49-F238E27FC236}">
                    <a16:creationId xmlns:a16="http://schemas.microsoft.com/office/drawing/2014/main" id="{B907EB89-A4C0-432F-AEB2-E8C2E31BC2A4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rgbClr val="9F7B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4AC678B-C449-4ECF-994F-83CB9F585E3A}"/>
                </a:ext>
              </a:extLst>
            </p:cNvPr>
            <p:cNvSpPr txBox="1"/>
            <p:nvPr/>
          </p:nvSpPr>
          <p:spPr>
            <a:xfrm>
              <a:off x="9395673" y="3846121"/>
              <a:ext cx="1945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Flask run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시 모든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IP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에서 접속 허용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(0.0.0.0)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7CC5228-862B-46B5-88EC-99F9C2C7CA8B}"/>
                </a:ext>
              </a:extLst>
            </p:cNvPr>
            <p:cNvSpPr txBox="1"/>
            <p:nvPr/>
          </p:nvSpPr>
          <p:spPr>
            <a:xfrm>
              <a:off x="9336019" y="1877710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9F7B4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Run Server</a:t>
              </a:r>
              <a:endParaRPr lang="ko-KR" altLang="en-US" sz="1400" b="1" dirty="0">
                <a:solidFill>
                  <a:srgbClr val="9F7B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650C048-92D3-4FC2-B2B4-6708D2450CC0}"/>
              </a:ext>
            </a:extLst>
          </p:cNvPr>
          <p:cNvGrpSpPr/>
          <p:nvPr/>
        </p:nvGrpSpPr>
        <p:grpSpPr>
          <a:xfrm>
            <a:off x="6493036" y="1877710"/>
            <a:ext cx="2064629" cy="2426345"/>
            <a:chOff x="6493036" y="1877710"/>
            <a:chExt cx="2064629" cy="2426345"/>
          </a:xfrm>
        </p:grpSpPr>
        <p:grpSp>
          <p:nvGrpSpPr>
            <p:cNvPr id="76" name="Group 11">
              <a:extLst>
                <a:ext uri="{FF2B5EF4-FFF2-40B4-BE49-F238E27FC236}">
                  <a16:creationId xmlns:a16="http://schemas.microsoft.com/office/drawing/2014/main" id="{C7A4E208-E78D-4CCB-B40E-F31A83595AAC}"/>
                </a:ext>
              </a:extLst>
            </p:cNvPr>
            <p:cNvGrpSpPr/>
            <p:nvPr/>
          </p:nvGrpSpPr>
          <p:grpSpPr>
            <a:xfrm>
              <a:off x="6842092" y="2251867"/>
              <a:ext cx="1366517" cy="1366517"/>
              <a:chOff x="491147" y="1767507"/>
              <a:chExt cx="1228997" cy="1228997"/>
            </a:xfrm>
          </p:grpSpPr>
          <p:sp>
            <p:nvSpPr>
              <p:cNvPr id="77" name="Oval 12">
                <a:extLst>
                  <a:ext uri="{FF2B5EF4-FFF2-40B4-BE49-F238E27FC236}">
                    <a16:creationId xmlns:a16="http://schemas.microsoft.com/office/drawing/2014/main" id="{6B8F9CEC-098A-4DBE-B12E-194F53427B4C}"/>
                  </a:ext>
                </a:extLst>
              </p:cNvPr>
              <p:cNvSpPr/>
              <p:nvPr/>
            </p:nvSpPr>
            <p:spPr>
              <a:xfrm>
                <a:off x="491147" y="1767507"/>
                <a:ext cx="1228997" cy="1228997"/>
              </a:xfrm>
              <a:prstGeom prst="ellipse">
                <a:avLst/>
              </a:prstGeom>
              <a:solidFill>
                <a:srgbClr val="6C6C66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8" name="Oval 13">
                <a:extLst>
                  <a:ext uri="{FF2B5EF4-FFF2-40B4-BE49-F238E27FC236}">
                    <a16:creationId xmlns:a16="http://schemas.microsoft.com/office/drawing/2014/main" id="{5218402A-21A3-4141-A083-3660EA4202B1}"/>
                  </a:ext>
                </a:extLst>
              </p:cNvPr>
              <p:cNvSpPr/>
              <p:nvPr/>
            </p:nvSpPr>
            <p:spPr>
              <a:xfrm>
                <a:off x="631371" y="1907731"/>
                <a:ext cx="948548" cy="948548"/>
              </a:xfrm>
              <a:prstGeom prst="ellipse">
                <a:avLst/>
              </a:prstGeom>
              <a:solidFill>
                <a:srgbClr val="313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94B44AF-105D-4D58-93A5-2698BAE12AB5}"/>
                </a:ext>
              </a:extLst>
            </p:cNvPr>
            <p:cNvSpPr txBox="1"/>
            <p:nvPr/>
          </p:nvSpPr>
          <p:spPr>
            <a:xfrm>
              <a:off x="6558947" y="3842390"/>
              <a:ext cx="1945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SSL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Protocol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을 위해 서버에서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SSL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인증서 제공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BA69064-19E1-420B-A6E2-D93FB43F7192}"/>
                </a:ext>
              </a:extLst>
            </p:cNvPr>
            <p:cNvSpPr txBox="1"/>
            <p:nvPr/>
          </p:nvSpPr>
          <p:spPr>
            <a:xfrm>
              <a:off x="6493036" y="1877710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31312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SSL</a:t>
              </a:r>
              <a:r>
                <a:rPr lang="ko-KR" altLang="en-US" sz="1400" b="1" dirty="0">
                  <a:solidFill>
                    <a:srgbClr val="31312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인증서 생성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44BB179-103A-4DB2-8F68-859C0860F8D0}"/>
              </a:ext>
            </a:extLst>
          </p:cNvPr>
          <p:cNvSpPr txBox="1"/>
          <p:nvPr/>
        </p:nvSpPr>
        <p:spPr>
          <a:xfrm>
            <a:off x="876408" y="3846265"/>
            <a:ext cx="194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웹서비스 제공을 위한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공인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IP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발급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65915F1-1713-4A11-B7A0-A14757DB9076}"/>
              </a:ext>
            </a:extLst>
          </p:cNvPr>
          <p:cNvSpPr txBox="1"/>
          <p:nvPr/>
        </p:nvSpPr>
        <p:spPr>
          <a:xfrm>
            <a:off x="314325" y="67798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TCP/IP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프로토콜을 위한 준비</a:t>
            </a: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C3BD9403-7317-4629-A428-D126F628A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09" y="2702051"/>
            <a:ext cx="497882" cy="497882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12B75B6-FBB6-4E23-AF1C-840EE09F2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92" y="2686184"/>
            <a:ext cx="497881" cy="497881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A6235DDC-4745-49ED-9F2E-719866DE3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84" y="2692944"/>
            <a:ext cx="497882" cy="49788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EA00E8D-23AF-4581-9698-0FC3C12F4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25" y="2685424"/>
            <a:ext cx="497882" cy="49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2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B2996C-A8A9-4C59-A32C-DCB67967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06" y="1461028"/>
            <a:ext cx="9348788" cy="511702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2037AD7-0A3A-42BF-BAEA-9181522B7615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custGeom>
            <a:avLst/>
            <a:gdLst/>
            <a:ahLst/>
            <a:cxnLst/>
            <a:rect l="l" t="t" r="r" b="b"/>
            <a:pathLst>
              <a:path w="2419350" h="542925">
                <a:moveTo>
                  <a:pt x="1139685" y="328807"/>
                </a:moveTo>
                <a:lnTo>
                  <a:pt x="1222895" y="328807"/>
                </a:lnTo>
                <a:lnTo>
                  <a:pt x="1222895" y="351667"/>
                </a:lnTo>
                <a:lnTo>
                  <a:pt x="1139685" y="351667"/>
                </a:lnTo>
                <a:close/>
                <a:moveTo>
                  <a:pt x="285940" y="318520"/>
                </a:moveTo>
                <a:cubicBezTo>
                  <a:pt x="290969" y="318520"/>
                  <a:pt x="295922" y="318939"/>
                  <a:pt x="300799" y="319778"/>
                </a:cubicBezTo>
                <a:cubicBezTo>
                  <a:pt x="305676" y="320616"/>
                  <a:pt x="309981" y="321797"/>
                  <a:pt x="313715" y="323321"/>
                </a:cubicBezTo>
                <a:cubicBezTo>
                  <a:pt x="317449" y="324845"/>
                  <a:pt x="320459" y="326750"/>
                  <a:pt x="322745" y="329036"/>
                </a:cubicBezTo>
                <a:cubicBezTo>
                  <a:pt x="325031" y="331322"/>
                  <a:pt x="326174" y="333836"/>
                  <a:pt x="326174" y="336580"/>
                </a:cubicBezTo>
                <a:lnTo>
                  <a:pt x="326174" y="339780"/>
                </a:lnTo>
                <a:cubicBezTo>
                  <a:pt x="326174" y="342523"/>
                  <a:pt x="325031" y="345038"/>
                  <a:pt x="322745" y="347324"/>
                </a:cubicBezTo>
                <a:cubicBezTo>
                  <a:pt x="320459" y="349610"/>
                  <a:pt x="317449" y="351515"/>
                  <a:pt x="313715" y="353039"/>
                </a:cubicBezTo>
                <a:cubicBezTo>
                  <a:pt x="309981" y="354563"/>
                  <a:pt x="305676" y="355744"/>
                  <a:pt x="300799" y="356582"/>
                </a:cubicBezTo>
                <a:cubicBezTo>
                  <a:pt x="295922" y="357420"/>
                  <a:pt x="290969" y="357839"/>
                  <a:pt x="285940" y="357839"/>
                </a:cubicBezTo>
                <a:cubicBezTo>
                  <a:pt x="280911" y="357839"/>
                  <a:pt x="275958" y="357420"/>
                  <a:pt x="271081" y="356582"/>
                </a:cubicBezTo>
                <a:cubicBezTo>
                  <a:pt x="266204" y="355744"/>
                  <a:pt x="261899" y="354563"/>
                  <a:pt x="258165" y="353039"/>
                </a:cubicBezTo>
                <a:cubicBezTo>
                  <a:pt x="254431" y="351515"/>
                  <a:pt x="251422" y="349610"/>
                  <a:pt x="249136" y="347324"/>
                </a:cubicBezTo>
                <a:cubicBezTo>
                  <a:pt x="246849" y="345038"/>
                  <a:pt x="245706" y="342523"/>
                  <a:pt x="245706" y="339780"/>
                </a:cubicBezTo>
                <a:lnTo>
                  <a:pt x="245706" y="336580"/>
                </a:lnTo>
                <a:cubicBezTo>
                  <a:pt x="245706" y="333836"/>
                  <a:pt x="246849" y="331322"/>
                  <a:pt x="249136" y="329036"/>
                </a:cubicBezTo>
                <a:cubicBezTo>
                  <a:pt x="251422" y="326750"/>
                  <a:pt x="254431" y="324845"/>
                  <a:pt x="258165" y="323321"/>
                </a:cubicBezTo>
                <a:cubicBezTo>
                  <a:pt x="261899" y="321797"/>
                  <a:pt x="266204" y="320616"/>
                  <a:pt x="271081" y="319778"/>
                </a:cubicBezTo>
                <a:cubicBezTo>
                  <a:pt x="275958" y="318939"/>
                  <a:pt x="280911" y="318520"/>
                  <a:pt x="285940" y="318520"/>
                </a:cubicBezTo>
                <a:close/>
                <a:moveTo>
                  <a:pt x="439483" y="301375"/>
                </a:moveTo>
                <a:lnTo>
                  <a:pt x="439483" y="372698"/>
                </a:lnTo>
                <a:lnTo>
                  <a:pt x="578243" y="372698"/>
                </a:lnTo>
                <a:lnTo>
                  <a:pt x="578243" y="348010"/>
                </a:lnTo>
                <a:lnTo>
                  <a:pt x="468515" y="348010"/>
                </a:lnTo>
                <a:lnTo>
                  <a:pt x="468515" y="301375"/>
                </a:lnTo>
                <a:close/>
                <a:moveTo>
                  <a:pt x="285940" y="294974"/>
                </a:moveTo>
                <a:cubicBezTo>
                  <a:pt x="276644" y="294974"/>
                  <a:pt x="267843" y="295813"/>
                  <a:pt x="259537" y="297489"/>
                </a:cubicBezTo>
                <a:cubicBezTo>
                  <a:pt x="251231" y="299165"/>
                  <a:pt x="243954" y="301680"/>
                  <a:pt x="237705" y="305033"/>
                </a:cubicBezTo>
                <a:cubicBezTo>
                  <a:pt x="231457" y="308386"/>
                  <a:pt x="226504" y="312539"/>
                  <a:pt x="222846" y="317492"/>
                </a:cubicBezTo>
                <a:cubicBezTo>
                  <a:pt x="219189" y="322445"/>
                  <a:pt x="217360" y="328198"/>
                  <a:pt x="217360" y="334751"/>
                </a:cubicBezTo>
                <a:lnTo>
                  <a:pt x="217360" y="341609"/>
                </a:lnTo>
                <a:cubicBezTo>
                  <a:pt x="217360" y="348162"/>
                  <a:pt x="219189" y="353915"/>
                  <a:pt x="222846" y="358868"/>
                </a:cubicBezTo>
                <a:cubicBezTo>
                  <a:pt x="226504" y="363821"/>
                  <a:pt x="231457" y="367974"/>
                  <a:pt x="237705" y="371327"/>
                </a:cubicBezTo>
                <a:cubicBezTo>
                  <a:pt x="243954" y="374680"/>
                  <a:pt x="251231" y="377194"/>
                  <a:pt x="259537" y="378871"/>
                </a:cubicBezTo>
                <a:cubicBezTo>
                  <a:pt x="267843" y="380547"/>
                  <a:pt x="276644" y="381385"/>
                  <a:pt x="285940" y="381385"/>
                </a:cubicBezTo>
                <a:cubicBezTo>
                  <a:pt x="295236" y="381385"/>
                  <a:pt x="304038" y="380547"/>
                  <a:pt x="312343" y="378871"/>
                </a:cubicBezTo>
                <a:cubicBezTo>
                  <a:pt x="320649" y="377194"/>
                  <a:pt x="327926" y="374680"/>
                  <a:pt x="334175" y="371327"/>
                </a:cubicBezTo>
                <a:cubicBezTo>
                  <a:pt x="340423" y="367974"/>
                  <a:pt x="345376" y="363821"/>
                  <a:pt x="349034" y="358868"/>
                </a:cubicBezTo>
                <a:cubicBezTo>
                  <a:pt x="352691" y="353915"/>
                  <a:pt x="354520" y="348162"/>
                  <a:pt x="354520" y="341609"/>
                </a:cubicBezTo>
                <a:lnTo>
                  <a:pt x="354520" y="334751"/>
                </a:lnTo>
                <a:cubicBezTo>
                  <a:pt x="354520" y="328198"/>
                  <a:pt x="352691" y="322445"/>
                  <a:pt x="349034" y="317492"/>
                </a:cubicBezTo>
                <a:cubicBezTo>
                  <a:pt x="345376" y="312539"/>
                  <a:pt x="340423" y="308386"/>
                  <a:pt x="334175" y="305033"/>
                </a:cubicBezTo>
                <a:cubicBezTo>
                  <a:pt x="327926" y="301680"/>
                  <a:pt x="320649" y="299165"/>
                  <a:pt x="312343" y="297489"/>
                </a:cubicBezTo>
                <a:cubicBezTo>
                  <a:pt x="304038" y="295813"/>
                  <a:pt x="295236" y="294974"/>
                  <a:pt x="285940" y="294974"/>
                </a:cubicBezTo>
                <a:close/>
                <a:moveTo>
                  <a:pt x="1111110" y="284916"/>
                </a:moveTo>
                <a:lnTo>
                  <a:pt x="1111110" y="375213"/>
                </a:lnTo>
                <a:lnTo>
                  <a:pt x="1251470" y="375213"/>
                </a:lnTo>
                <a:lnTo>
                  <a:pt x="1251470" y="284916"/>
                </a:lnTo>
                <a:lnTo>
                  <a:pt x="1222895" y="284916"/>
                </a:lnTo>
                <a:lnTo>
                  <a:pt x="1222895" y="305947"/>
                </a:lnTo>
                <a:lnTo>
                  <a:pt x="1139685" y="305947"/>
                </a:lnTo>
                <a:lnTo>
                  <a:pt x="1139685" y="284916"/>
                </a:lnTo>
                <a:close/>
                <a:moveTo>
                  <a:pt x="909104" y="278972"/>
                </a:moveTo>
                <a:lnTo>
                  <a:pt x="909104" y="301604"/>
                </a:lnTo>
                <a:lnTo>
                  <a:pt x="1015174" y="301604"/>
                </a:lnTo>
                <a:lnTo>
                  <a:pt x="1015174" y="316920"/>
                </a:lnTo>
                <a:lnTo>
                  <a:pt x="910247" y="316920"/>
                </a:lnTo>
                <a:lnTo>
                  <a:pt x="910247" y="377042"/>
                </a:lnTo>
                <a:lnTo>
                  <a:pt x="1049464" y="377042"/>
                </a:lnTo>
                <a:lnTo>
                  <a:pt x="1049464" y="354182"/>
                </a:lnTo>
                <a:lnTo>
                  <a:pt x="938136" y="354182"/>
                </a:lnTo>
                <a:lnTo>
                  <a:pt x="938136" y="338637"/>
                </a:lnTo>
                <a:lnTo>
                  <a:pt x="1043063" y="338637"/>
                </a:lnTo>
                <a:lnTo>
                  <a:pt x="1043063" y="278972"/>
                </a:lnTo>
                <a:close/>
                <a:moveTo>
                  <a:pt x="256222" y="219079"/>
                </a:moveTo>
                <a:lnTo>
                  <a:pt x="256222" y="257713"/>
                </a:lnTo>
                <a:lnTo>
                  <a:pt x="188556" y="257713"/>
                </a:lnTo>
                <a:lnTo>
                  <a:pt x="188556" y="281944"/>
                </a:lnTo>
                <a:lnTo>
                  <a:pt x="383324" y="281944"/>
                </a:lnTo>
                <a:lnTo>
                  <a:pt x="383324" y="257713"/>
                </a:lnTo>
                <a:lnTo>
                  <a:pt x="285254" y="257713"/>
                </a:lnTo>
                <a:lnTo>
                  <a:pt x="285254" y="219079"/>
                </a:lnTo>
                <a:close/>
                <a:moveTo>
                  <a:pt x="910933" y="218393"/>
                </a:moveTo>
                <a:lnTo>
                  <a:pt x="955281" y="218393"/>
                </a:lnTo>
                <a:lnTo>
                  <a:pt x="955281" y="239425"/>
                </a:lnTo>
                <a:lnTo>
                  <a:pt x="910933" y="239425"/>
                </a:lnTo>
                <a:close/>
                <a:moveTo>
                  <a:pt x="715479" y="207649"/>
                </a:moveTo>
                <a:lnTo>
                  <a:pt x="747026" y="207649"/>
                </a:lnTo>
                <a:cubicBezTo>
                  <a:pt x="751141" y="207649"/>
                  <a:pt x="754951" y="207992"/>
                  <a:pt x="758456" y="208678"/>
                </a:cubicBezTo>
                <a:cubicBezTo>
                  <a:pt x="761961" y="209364"/>
                  <a:pt x="764971" y="210583"/>
                  <a:pt x="767486" y="212336"/>
                </a:cubicBezTo>
                <a:cubicBezTo>
                  <a:pt x="770000" y="214088"/>
                  <a:pt x="771944" y="216412"/>
                  <a:pt x="773315" y="219308"/>
                </a:cubicBezTo>
                <a:cubicBezTo>
                  <a:pt x="774687" y="222203"/>
                  <a:pt x="775373" y="225937"/>
                  <a:pt x="775373" y="230509"/>
                </a:cubicBezTo>
                <a:lnTo>
                  <a:pt x="775373" y="234624"/>
                </a:lnTo>
                <a:cubicBezTo>
                  <a:pt x="775373" y="244225"/>
                  <a:pt x="772629" y="250855"/>
                  <a:pt x="767143" y="254512"/>
                </a:cubicBezTo>
                <a:cubicBezTo>
                  <a:pt x="761657" y="258170"/>
                  <a:pt x="754113" y="259999"/>
                  <a:pt x="744512" y="259999"/>
                </a:cubicBezTo>
                <a:lnTo>
                  <a:pt x="715479" y="259999"/>
                </a:lnTo>
                <a:close/>
                <a:moveTo>
                  <a:pt x="459600" y="195076"/>
                </a:moveTo>
                <a:cubicBezTo>
                  <a:pt x="463867" y="195076"/>
                  <a:pt x="467715" y="195800"/>
                  <a:pt x="471144" y="197248"/>
                </a:cubicBezTo>
                <a:cubicBezTo>
                  <a:pt x="474573" y="198696"/>
                  <a:pt x="477469" y="200639"/>
                  <a:pt x="479831" y="203077"/>
                </a:cubicBezTo>
                <a:cubicBezTo>
                  <a:pt x="482193" y="205516"/>
                  <a:pt x="484022" y="208335"/>
                  <a:pt x="485317" y="211535"/>
                </a:cubicBezTo>
                <a:cubicBezTo>
                  <a:pt x="486613" y="214736"/>
                  <a:pt x="487260" y="218012"/>
                  <a:pt x="487260" y="221365"/>
                </a:cubicBezTo>
                <a:lnTo>
                  <a:pt x="487260" y="230052"/>
                </a:lnTo>
                <a:cubicBezTo>
                  <a:pt x="487260" y="233557"/>
                  <a:pt x="486613" y="236872"/>
                  <a:pt x="485317" y="239996"/>
                </a:cubicBezTo>
                <a:cubicBezTo>
                  <a:pt x="484022" y="243120"/>
                  <a:pt x="482193" y="245902"/>
                  <a:pt x="479831" y="248340"/>
                </a:cubicBezTo>
                <a:cubicBezTo>
                  <a:pt x="477469" y="250778"/>
                  <a:pt x="474573" y="252722"/>
                  <a:pt x="471144" y="254169"/>
                </a:cubicBezTo>
                <a:cubicBezTo>
                  <a:pt x="467715" y="255617"/>
                  <a:pt x="463867" y="256341"/>
                  <a:pt x="459600" y="256341"/>
                </a:cubicBezTo>
                <a:cubicBezTo>
                  <a:pt x="455333" y="256341"/>
                  <a:pt x="451485" y="255617"/>
                  <a:pt x="448056" y="254169"/>
                </a:cubicBezTo>
                <a:cubicBezTo>
                  <a:pt x="444627" y="252722"/>
                  <a:pt x="441731" y="250778"/>
                  <a:pt x="439369" y="248340"/>
                </a:cubicBezTo>
                <a:cubicBezTo>
                  <a:pt x="437007" y="245902"/>
                  <a:pt x="435178" y="243120"/>
                  <a:pt x="433882" y="239996"/>
                </a:cubicBezTo>
                <a:cubicBezTo>
                  <a:pt x="432587" y="236872"/>
                  <a:pt x="431939" y="233557"/>
                  <a:pt x="431939" y="230052"/>
                </a:cubicBezTo>
                <a:lnTo>
                  <a:pt x="431939" y="221365"/>
                </a:lnTo>
                <a:cubicBezTo>
                  <a:pt x="431939" y="218012"/>
                  <a:pt x="432587" y="214736"/>
                  <a:pt x="433882" y="211535"/>
                </a:cubicBezTo>
                <a:cubicBezTo>
                  <a:pt x="435178" y="208335"/>
                  <a:pt x="437007" y="205516"/>
                  <a:pt x="439369" y="203077"/>
                </a:cubicBezTo>
                <a:cubicBezTo>
                  <a:pt x="441731" y="200639"/>
                  <a:pt x="444627" y="198696"/>
                  <a:pt x="448056" y="197248"/>
                </a:cubicBezTo>
                <a:cubicBezTo>
                  <a:pt x="451485" y="195800"/>
                  <a:pt x="455333" y="195076"/>
                  <a:pt x="459600" y="195076"/>
                </a:cubicBezTo>
                <a:close/>
                <a:moveTo>
                  <a:pt x="686219" y="183189"/>
                </a:moveTo>
                <a:lnTo>
                  <a:pt x="686219" y="348010"/>
                </a:lnTo>
                <a:lnTo>
                  <a:pt x="715479" y="348010"/>
                </a:lnTo>
                <a:lnTo>
                  <a:pt x="715479" y="284687"/>
                </a:lnTo>
                <a:lnTo>
                  <a:pt x="748398" y="284687"/>
                </a:lnTo>
                <a:cubicBezTo>
                  <a:pt x="757999" y="284687"/>
                  <a:pt x="766305" y="283354"/>
                  <a:pt x="773315" y="280687"/>
                </a:cubicBezTo>
                <a:cubicBezTo>
                  <a:pt x="780326" y="278020"/>
                  <a:pt x="786193" y="274439"/>
                  <a:pt x="790918" y="269943"/>
                </a:cubicBezTo>
                <a:cubicBezTo>
                  <a:pt x="795642" y="265447"/>
                  <a:pt x="799147" y="260189"/>
                  <a:pt x="801433" y="254169"/>
                </a:cubicBezTo>
                <a:cubicBezTo>
                  <a:pt x="803719" y="248150"/>
                  <a:pt x="804862" y="241787"/>
                  <a:pt x="804862" y="235081"/>
                </a:cubicBezTo>
                <a:lnTo>
                  <a:pt x="804862" y="230281"/>
                </a:lnTo>
                <a:cubicBezTo>
                  <a:pt x="804862" y="223575"/>
                  <a:pt x="803757" y="217327"/>
                  <a:pt x="801547" y="211535"/>
                </a:cubicBezTo>
                <a:cubicBezTo>
                  <a:pt x="799338" y="205744"/>
                  <a:pt x="795947" y="200753"/>
                  <a:pt x="791375" y="196562"/>
                </a:cubicBezTo>
                <a:cubicBezTo>
                  <a:pt x="786803" y="192371"/>
                  <a:pt x="780973" y="189095"/>
                  <a:pt x="773887" y="186732"/>
                </a:cubicBezTo>
                <a:cubicBezTo>
                  <a:pt x="766800" y="184370"/>
                  <a:pt x="758304" y="183189"/>
                  <a:pt x="748398" y="183189"/>
                </a:cubicBezTo>
                <a:close/>
                <a:moveTo>
                  <a:pt x="619544" y="183189"/>
                </a:moveTo>
                <a:lnTo>
                  <a:pt x="619544" y="348010"/>
                </a:lnTo>
                <a:lnTo>
                  <a:pt x="648805" y="348010"/>
                </a:lnTo>
                <a:lnTo>
                  <a:pt x="648805" y="183189"/>
                </a:lnTo>
                <a:close/>
                <a:moveTo>
                  <a:pt x="459600" y="170159"/>
                </a:moveTo>
                <a:cubicBezTo>
                  <a:pt x="451065" y="170159"/>
                  <a:pt x="443407" y="171492"/>
                  <a:pt x="436626" y="174159"/>
                </a:cubicBezTo>
                <a:cubicBezTo>
                  <a:pt x="429844" y="176826"/>
                  <a:pt x="424091" y="180446"/>
                  <a:pt x="419366" y="185018"/>
                </a:cubicBezTo>
                <a:cubicBezTo>
                  <a:pt x="414642" y="189590"/>
                  <a:pt x="411022" y="194848"/>
                  <a:pt x="408508" y="200791"/>
                </a:cubicBezTo>
                <a:cubicBezTo>
                  <a:pt x="405993" y="206735"/>
                  <a:pt x="404736" y="212907"/>
                  <a:pt x="404736" y="219308"/>
                </a:cubicBezTo>
                <a:lnTo>
                  <a:pt x="404736" y="232109"/>
                </a:lnTo>
                <a:cubicBezTo>
                  <a:pt x="404736" y="238510"/>
                  <a:pt x="405993" y="244682"/>
                  <a:pt x="408508" y="250626"/>
                </a:cubicBezTo>
                <a:cubicBezTo>
                  <a:pt x="411022" y="256570"/>
                  <a:pt x="414642" y="261827"/>
                  <a:pt x="419366" y="266399"/>
                </a:cubicBezTo>
                <a:cubicBezTo>
                  <a:pt x="424091" y="270971"/>
                  <a:pt x="429844" y="274591"/>
                  <a:pt x="436626" y="277258"/>
                </a:cubicBezTo>
                <a:cubicBezTo>
                  <a:pt x="443407" y="279925"/>
                  <a:pt x="451065" y="281258"/>
                  <a:pt x="459600" y="281258"/>
                </a:cubicBezTo>
                <a:cubicBezTo>
                  <a:pt x="468134" y="281258"/>
                  <a:pt x="475792" y="279925"/>
                  <a:pt x="482574" y="277258"/>
                </a:cubicBezTo>
                <a:cubicBezTo>
                  <a:pt x="489356" y="274591"/>
                  <a:pt x="495109" y="270971"/>
                  <a:pt x="499833" y="266399"/>
                </a:cubicBezTo>
                <a:cubicBezTo>
                  <a:pt x="504558" y="261827"/>
                  <a:pt x="508177" y="256570"/>
                  <a:pt x="510692" y="250626"/>
                </a:cubicBezTo>
                <a:cubicBezTo>
                  <a:pt x="513207" y="244682"/>
                  <a:pt x="514464" y="238510"/>
                  <a:pt x="514464" y="232109"/>
                </a:cubicBezTo>
                <a:lnTo>
                  <a:pt x="514464" y="219308"/>
                </a:lnTo>
                <a:cubicBezTo>
                  <a:pt x="514464" y="212907"/>
                  <a:pt x="513207" y="206735"/>
                  <a:pt x="510692" y="200791"/>
                </a:cubicBezTo>
                <a:cubicBezTo>
                  <a:pt x="508177" y="194848"/>
                  <a:pt x="504558" y="189590"/>
                  <a:pt x="499833" y="185018"/>
                </a:cubicBezTo>
                <a:cubicBezTo>
                  <a:pt x="495109" y="180446"/>
                  <a:pt x="489356" y="176826"/>
                  <a:pt x="482574" y="174159"/>
                </a:cubicBezTo>
                <a:cubicBezTo>
                  <a:pt x="475792" y="171492"/>
                  <a:pt x="468134" y="170159"/>
                  <a:pt x="459600" y="170159"/>
                </a:cubicBezTo>
                <a:close/>
                <a:moveTo>
                  <a:pt x="213931" y="170159"/>
                </a:moveTo>
                <a:lnTo>
                  <a:pt x="213931" y="194619"/>
                </a:lnTo>
                <a:lnTo>
                  <a:pt x="326859" y="194619"/>
                </a:lnTo>
                <a:lnTo>
                  <a:pt x="326859" y="202163"/>
                </a:lnTo>
                <a:cubicBezTo>
                  <a:pt x="326859" y="207954"/>
                  <a:pt x="326555" y="214355"/>
                  <a:pt x="325945" y="221365"/>
                </a:cubicBezTo>
                <a:cubicBezTo>
                  <a:pt x="325335" y="228376"/>
                  <a:pt x="324192" y="235919"/>
                  <a:pt x="322516" y="243997"/>
                </a:cubicBezTo>
                <a:lnTo>
                  <a:pt x="350634" y="247197"/>
                </a:lnTo>
                <a:cubicBezTo>
                  <a:pt x="351396" y="243692"/>
                  <a:pt x="352082" y="239806"/>
                  <a:pt x="352691" y="235538"/>
                </a:cubicBezTo>
                <a:cubicBezTo>
                  <a:pt x="353301" y="231271"/>
                  <a:pt x="353834" y="227004"/>
                  <a:pt x="354291" y="222737"/>
                </a:cubicBezTo>
                <a:cubicBezTo>
                  <a:pt x="354749" y="218470"/>
                  <a:pt x="355092" y="214469"/>
                  <a:pt x="355320" y="210735"/>
                </a:cubicBezTo>
                <a:cubicBezTo>
                  <a:pt x="355549" y="207002"/>
                  <a:pt x="355663" y="203839"/>
                  <a:pt x="355663" y="201248"/>
                </a:cubicBezTo>
                <a:lnTo>
                  <a:pt x="355663" y="170159"/>
                </a:lnTo>
                <a:close/>
                <a:moveTo>
                  <a:pt x="1109281" y="169473"/>
                </a:moveTo>
                <a:lnTo>
                  <a:pt x="1109281" y="193705"/>
                </a:lnTo>
                <a:lnTo>
                  <a:pt x="1221295" y="193705"/>
                </a:lnTo>
                <a:lnTo>
                  <a:pt x="1221295" y="203763"/>
                </a:lnTo>
                <a:cubicBezTo>
                  <a:pt x="1221295" y="209097"/>
                  <a:pt x="1220990" y="215422"/>
                  <a:pt x="1220381" y="222737"/>
                </a:cubicBezTo>
                <a:cubicBezTo>
                  <a:pt x="1219771" y="230052"/>
                  <a:pt x="1218628" y="237291"/>
                  <a:pt x="1216952" y="244454"/>
                </a:cubicBezTo>
                <a:lnTo>
                  <a:pt x="1083906" y="244454"/>
                </a:lnTo>
                <a:lnTo>
                  <a:pt x="1083906" y="268685"/>
                </a:lnTo>
                <a:lnTo>
                  <a:pt x="1278674" y="268685"/>
                </a:lnTo>
                <a:lnTo>
                  <a:pt x="1278674" y="244454"/>
                </a:lnTo>
                <a:lnTo>
                  <a:pt x="1245755" y="244454"/>
                </a:lnTo>
                <a:cubicBezTo>
                  <a:pt x="1246365" y="240949"/>
                  <a:pt x="1246936" y="237253"/>
                  <a:pt x="1247470" y="233367"/>
                </a:cubicBezTo>
                <a:cubicBezTo>
                  <a:pt x="1248003" y="229481"/>
                  <a:pt x="1248460" y="225671"/>
                  <a:pt x="1248841" y="221937"/>
                </a:cubicBezTo>
                <a:cubicBezTo>
                  <a:pt x="1249222" y="218203"/>
                  <a:pt x="1249527" y="214622"/>
                  <a:pt x="1249756" y="211193"/>
                </a:cubicBezTo>
                <a:cubicBezTo>
                  <a:pt x="1249984" y="207764"/>
                  <a:pt x="1250099" y="204754"/>
                  <a:pt x="1250099" y="202163"/>
                </a:cubicBezTo>
                <a:lnTo>
                  <a:pt x="1250099" y="169473"/>
                </a:lnTo>
                <a:close/>
                <a:moveTo>
                  <a:pt x="882815" y="168559"/>
                </a:moveTo>
                <a:lnTo>
                  <a:pt x="882815" y="262970"/>
                </a:lnTo>
                <a:lnTo>
                  <a:pt x="983399" y="262970"/>
                </a:lnTo>
                <a:lnTo>
                  <a:pt x="983399" y="168559"/>
                </a:lnTo>
                <a:lnTo>
                  <a:pt x="955281" y="168559"/>
                </a:lnTo>
                <a:lnTo>
                  <a:pt x="955281" y="194848"/>
                </a:lnTo>
                <a:lnTo>
                  <a:pt x="910933" y="194848"/>
                </a:lnTo>
                <a:lnTo>
                  <a:pt x="910933" y="168559"/>
                </a:lnTo>
                <a:close/>
                <a:moveTo>
                  <a:pt x="1014260" y="162386"/>
                </a:moveTo>
                <a:lnTo>
                  <a:pt x="1014260" y="269371"/>
                </a:lnTo>
                <a:lnTo>
                  <a:pt x="1043063" y="269371"/>
                </a:lnTo>
                <a:lnTo>
                  <a:pt x="1043063" y="227766"/>
                </a:lnTo>
                <a:lnTo>
                  <a:pt x="1070952" y="227766"/>
                </a:lnTo>
                <a:lnTo>
                  <a:pt x="1070952" y="202620"/>
                </a:lnTo>
                <a:lnTo>
                  <a:pt x="1043063" y="202620"/>
                </a:lnTo>
                <a:lnTo>
                  <a:pt x="1043063" y="162386"/>
                </a:lnTo>
                <a:close/>
                <a:moveTo>
                  <a:pt x="546011" y="162386"/>
                </a:moveTo>
                <a:lnTo>
                  <a:pt x="546011" y="313720"/>
                </a:lnTo>
                <a:lnTo>
                  <a:pt x="574814" y="313720"/>
                </a:lnTo>
                <a:lnTo>
                  <a:pt x="574814" y="162386"/>
                </a:lnTo>
                <a:close/>
                <a:moveTo>
                  <a:pt x="90489" y="0"/>
                </a:moveTo>
                <a:lnTo>
                  <a:pt x="2328861" y="0"/>
                </a:lnTo>
                <a:cubicBezTo>
                  <a:pt x="2378837" y="0"/>
                  <a:pt x="2419350" y="40513"/>
                  <a:pt x="2419350" y="90489"/>
                </a:cubicBezTo>
                <a:lnTo>
                  <a:pt x="2419350" y="452436"/>
                </a:lnTo>
                <a:cubicBezTo>
                  <a:pt x="2419350" y="502412"/>
                  <a:pt x="2378837" y="542925"/>
                  <a:pt x="2328861" y="542925"/>
                </a:cubicBezTo>
                <a:lnTo>
                  <a:pt x="90489" y="542925"/>
                </a:lnTo>
                <a:cubicBezTo>
                  <a:pt x="40513" y="542925"/>
                  <a:pt x="0" y="502412"/>
                  <a:pt x="0" y="452436"/>
                </a:cubicBezTo>
                <a:lnTo>
                  <a:pt x="0" y="90489"/>
                </a:lnTo>
                <a:cubicBezTo>
                  <a:pt x="0" y="40513"/>
                  <a:pt x="40513" y="0"/>
                  <a:pt x="90489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50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63074A-A187-4837-A7C9-5CC5EC94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78" y="323850"/>
            <a:ext cx="4960620" cy="413385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5B18FE-C02A-451C-A6DC-C754D579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10" y="2636838"/>
            <a:ext cx="5815012" cy="395579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7" name="Elbow Connector 34">
            <a:extLst>
              <a:ext uri="{FF2B5EF4-FFF2-40B4-BE49-F238E27FC236}">
                <a16:creationId xmlns:a16="http://schemas.microsoft.com/office/drawing/2014/main" id="{714F658B-7E74-4861-A1A2-19DBD8D2521A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4100038" y="3140550"/>
            <a:ext cx="657225" cy="3291524"/>
          </a:xfrm>
          <a:prstGeom prst="bentConnector2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71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B6BCF0-5BDA-4269-81C2-D54B9B678EBA}"/>
              </a:ext>
            </a:extLst>
          </p:cNvPr>
          <p:cNvSpPr/>
          <p:nvPr/>
        </p:nvSpPr>
        <p:spPr>
          <a:xfrm>
            <a:off x="1172342" y="3429000"/>
            <a:ext cx="1261918" cy="685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2EE2D-2516-4E93-BA2C-B2681BB4504A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2554753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Steps</a:t>
            </a: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9173E160-3ADD-47C5-9F0B-38AE67A5E5F5}"/>
              </a:ext>
            </a:extLst>
          </p:cNvPr>
          <p:cNvSpPr/>
          <p:nvPr/>
        </p:nvSpPr>
        <p:spPr>
          <a:xfrm>
            <a:off x="5996243" y="1689163"/>
            <a:ext cx="720000" cy="720000"/>
          </a:xfrm>
          <a:prstGeom prst="ellipse">
            <a:avLst/>
          </a:prstGeom>
          <a:solidFill>
            <a:srgbClr val="018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AC272F83-EADF-4ED1-877F-2F9E8F4E1C57}"/>
              </a:ext>
            </a:extLst>
          </p:cNvPr>
          <p:cNvSpPr/>
          <p:nvPr/>
        </p:nvSpPr>
        <p:spPr>
          <a:xfrm>
            <a:off x="3152154" y="3312892"/>
            <a:ext cx="720000" cy="720000"/>
          </a:xfrm>
          <a:prstGeom prst="ellipse">
            <a:avLst/>
          </a:prstGeom>
          <a:solidFill>
            <a:srgbClr val="017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89D6E071-369A-40EB-BCB0-2A65490A5173}"/>
              </a:ext>
            </a:extLst>
          </p:cNvPr>
          <p:cNvSpPr/>
          <p:nvPr/>
        </p:nvSpPr>
        <p:spPr>
          <a:xfrm>
            <a:off x="4872293" y="5147311"/>
            <a:ext cx="720000" cy="720000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7752C706-93F6-4C9F-A180-AC075355992B}"/>
              </a:ext>
            </a:extLst>
          </p:cNvPr>
          <p:cNvSpPr/>
          <p:nvPr/>
        </p:nvSpPr>
        <p:spPr>
          <a:xfrm>
            <a:off x="7954507" y="3779617"/>
            <a:ext cx="720000" cy="720000"/>
          </a:xfrm>
          <a:prstGeom prst="ellipse">
            <a:avLst/>
          </a:prstGeom>
          <a:solidFill>
            <a:srgbClr val="01A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CF633F70-6135-479C-B5AD-388870CED78A}"/>
              </a:ext>
            </a:extLst>
          </p:cNvPr>
          <p:cNvSpPr/>
          <p:nvPr/>
        </p:nvSpPr>
        <p:spPr>
          <a:xfrm>
            <a:off x="10655721" y="2137265"/>
            <a:ext cx="828000" cy="82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FB5EB72A-6C8E-4CDF-A846-39A5ACBC14AA}"/>
              </a:ext>
            </a:extLst>
          </p:cNvPr>
          <p:cNvSpPr/>
          <p:nvPr/>
        </p:nvSpPr>
        <p:spPr>
          <a:xfrm>
            <a:off x="10792799" y="2274343"/>
            <a:ext cx="553846" cy="553846"/>
          </a:xfrm>
          <a:prstGeom prst="ellipse">
            <a:avLst/>
          </a:prstGeom>
          <a:solidFill>
            <a:srgbClr val="38C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CF3F6D48-CFA6-4C45-969F-0C74C9245E7E}"/>
              </a:ext>
            </a:extLst>
          </p:cNvPr>
          <p:cNvGrpSpPr/>
          <p:nvPr/>
        </p:nvGrpSpPr>
        <p:grpSpPr>
          <a:xfrm>
            <a:off x="708279" y="3209454"/>
            <a:ext cx="2326640" cy="1650152"/>
            <a:chOff x="-243332" y="3137575"/>
            <a:chExt cx="2326640" cy="1650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EE9B1A-8382-4DA7-BB3B-625731464D46}"/>
                </a:ext>
              </a:extLst>
            </p:cNvPr>
            <p:cNvSpPr txBox="1"/>
            <p:nvPr/>
          </p:nvSpPr>
          <p:spPr>
            <a:xfrm>
              <a:off x="-243332" y="3148590"/>
              <a:ext cx="196090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71A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기획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6E34F8-7165-40A3-936C-F384A4FD133E}"/>
                </a:ext>
              </a:extLst>
            </p:cNvPr>
            <p:cNvSpPr txBox="1"/>
            <p:nvPr/>
          </p:nvSpPr>
          <p:spPr>
            <a:xfrm>
              <a:off x="-237692" y="3464288"/>
              <a:ext cx="232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Architecture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서비스 기능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,</a:t>
              </a: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프로세스 설계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투자비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산정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마이그레이션 계획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B9AD4B08-26BF-4369-B5AD-C199AB461582}"/>
                </a:ext>
              </a:extLst>
            </p:cNvPr>
            <p:cNvSpPr/>
            <p:nvPr/>
          </p:nvSpPr>
          <p:spPr>
            <a:xfrm>
              <a:off x="1723216" y="3137575"/>
              <a:ext cx="359589" cy="360001"/>
            </a:xfrm>
            <a:prstGeom prst="ellipse">
              <a:avLst/>
            </a:prstGeom>
            <a:solidFill>
              <a:srgbClr val="0171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556E3-2298-47F8-B843-E3DB7C320D46}"/>
                </a:ext>
              </a:extLst>
            </p:cNvPr>
            <p:cNvSpPr txBox="1"/>
            <p:nvPr/>
          </p:nvSpPr>
          <p:spPr>
            <a:xfrm>
              <a:off x="1737207" y="3142603"/>
              <a:ext cx="34559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E7ECC04F-85E9-4B12-8F2D-22C605985814}"/>
              </a:ext>
            </a:extLst>
          </p:cNvPr>
          <p:cNvGrpSpPr/>
          <p:nvPr/>
        </p:nvGrpSpPr>
        <p:grpSpPr>
          <a:xfrm>
            <a:off x="2241504" y="5070609"/>
            <a:ext cx="2326769" cy="1158123"/>
            <a:chOff x="1323597" y="4653474"/>
            <a:chExt cx="2326769" cy="11581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09A841-2BBE-4B15-BDD7-136C288E8FE4}"/>
                </a:ext>
              </a:extLst>
            </p:cNvPr>
            <p:cNvSpPr txBox="1"/>
            <p:nvPr/>
          </p:nvSpPr>
          <p:spPr>
            <a:xfrm>
              <a:off x="1323597" y="4664902"/>
              <a:ext cx="196103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537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3ECAB8-7634-406B-B705-9C7B7BF29221}"/>
                </a:ext>
              </a:extLst>
            </p:cNvPr>
            <p:cNvSpPr txBox="1"/>
            <p:nvPr/>
          </p:nvSpPr>
          <p:spPr>
            <a:xfrm>
              <a:off x="1329366" y="4980600"/>
              <a:ext cx="232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AS-IS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현황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TO-BE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모델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수입 모델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59640231-6CE4-4046-8C0C-69874425D62B}"/>
                </a:ext>
              </a:extLst>
            </p:cNvPr>
            <p:cNvSpPr/>
            <p:nvPr/>
          </p:nvSpPr>
          <p:spPr>
            <a:xfrm>
              <a:off x="3290275" y="4653887"/>
              <a:ext cx="359589" cy="360001"/>
            </a:xfrm>
            <a:prstGeom prst="ellipse">
              <a:avLst/>
            </a:prstGeom>
            <a:solidFill>
              <a:srgbClr val="015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E2E327-9372-4E23-B8BE-22FE0802B48C}"/>
                </a:ext>
              </a:extLst>
            </p:cNvPr>
            <p:cNvSpPr txBox="1"/>
            <p:nvPr/>
          </p:nvSpPr>
          <p:spPr>
            <a:xfrm>
              <a:off x="3307280" y="4653474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021F169E-B555-416E-8A98-F7B15FD9F91A}"/>
              </a:ext>
            </a:extLst>
          </p:cNvPr>
          <p:cNvGrpSpPr/>
          <p:nvPr/>
        </p:nvGrpSpPr>
        <p:grpSpPr>
          <a:xfrm>
            <a:off x="3152154" y="1428242"/>
            <a:ext cx="2540069" cy="911488"/>
            <a:chOff x="1090079" y="1553975"/>
            <a:chExt cx="2540069" cy="911488"/>
          </a:xfrm>
        </p:grpSpPr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8BBF6C2A-D2FD-4878-84DE-E1327BF62020}"/>
                </a:ext>
              </a:extLst>
            </p:cNvPr>
            <p:cNvSpPr/>
            <p:nvPr/>
          </p:nvSpPr>
          <p:spPr>
            <a:xfrm>
              <a:off x="3270057" y="1553975"/>
              <a:ext cx="359589" cy="360001"/>
            </a:xfrm>
            <a:prstGeom prst="ellipse">
              <a:avLst/>
            </a:prstGeom>
            <a:solidFill>
              <a:srgbClr val="018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22929-4F53-4B7B-A299-B7D484C7CD2D}"/>
                </a:ext>
              </a:extLst>
            </p:cNvPr>
            <p:cNvSpPr txBox="1"/>
            <p:nvPr/>
          </p:nvSpPr>
          <p:spPr>
            <a:xfrm>
              <a:off x="3282381" y="1564698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3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7DFDCC-27BE-4840-A910-3A13665C5DDD}"/>
                </a:ext>
              </a:extLst>
            </p:cNvPr>
            <p:cNvSpPr txBox="1"/>
            <p:nvPr/>
          </p:nvSpPr>
          <p:spPr>
            <a:xfrm>
              <a:off x="1380613" y="1564990"/>
              <a:ext cx="188380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84B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구축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BC6A24-2523-4063-9233-2C0715C2A357}"/>
                </a:ext>
              </a:extLst>
            </p:cNvPr>
            <p:cNvSpPr txBox="1"/>
            <p:nvPr/>
          </p:nvSpPr>
          <p:spPr>
            <a:xfrm>
              <a:off x="1090079" y="1880688"/>
              <a:ext cx="2540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서비스 포털 구축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</a:p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P2C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클라우드 마이그레이션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C7990D64-D5BA-4535-98BA-696530B9B06C}"/>
              </a:ext>
            </a:extLst>
          </p:cNvPr>
          <p:cNvGrpSpPr/>
          <p:nvPr/>
        </p:nvGrpSpPr>
        <p:grpSpPr>
          <a:xfrm>
            <a:off x="5326491" y="3805506"/>
            <a:ext cx="2323632" cy="911488"/>
            <a:chOff x="3139020" y="3202670"/>
            <a:chExt cx="2323632" cy="911488"/>
          </a:xfrm>
        </p:grpSpPr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21AF7978-6C40-4524-82A6-26D3E977B7AB}"/>
                </a:ext>
              </a:extLst>
            </p:cNvPr>
            <p:cNvSpPr/>
            <p:nvPr/>
          </p:nvSpPr>
          <p:spPr>
            <a:xfrm>
              <a:off x="5102561" y="3202670"/>
              <a:ext cx="359589" cy="360001"/>
            </a:xfrm>
            <a:prstGeom prst="ellipse">
              <a:avLst/>
            </a:prstGeom>
            <a:solidFill>
              <a:srgbClr val="01A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5F3294-A2F4-4865-A842-126E229E0D19}"/>
                </a:ext>
              </a:extLst>
            </p:cNvPr>
            <p:cNvSpPr txBox="1"/>
            <p:nvPr/>
          </p:nvSpPr>
          <p:spPr>
            <a:xfrm>
              <a:off x="5114885" y="3213395"/>
              <a:ext cx="33494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4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8F6245-4F33-45D8-BCDB-A4644C2D45E0}"/>
                </a:ext>
              </a:extLst>
            </p:cNvPr>
            <p:cNvSpPr txBox="1"/>
            <p:nvPr/>
          </p:nvSpPr>
          <p:spPr>
            <a:xfrm>
              <a:off x="3139020" y="3213685"/>
              <a:ext cx="195790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1ACF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테스트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156FC7-3442-43B1-8431-0EF911C19909}"/>
                </a:ext>
              </a:extLst>
            </p:cNvPr>
            <p:cNvSpPr txBox="1"/>
            <p:nvPr/>
          </p:nvSpPr>
          <p:spPr>
            <a:xfrm>
              <a:off x="3139521" y="3529383"/>
              <a:ext cx="23231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통합 테스트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P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VS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C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성능비교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9" name="Group 31">
            <a:extLst>
              <a:ext uri="{FF2B5EF4-FFF2-40B4-BE49-F238E27FC236}">
                <a16:creationId xmlns:a16="http://schemas.microsoft.com/office/drawing/2014/main" id="{1F33B095-C4A5-4CC7-8CC6-CDED63288772}"/>
              </a:ext>
            </a:extLst>
          </p:cNvPr>
          <p:cNvGrpSpPr/>
          <p:nvPr/>
        </p:nvGrpSpPr>
        <p:grpSpPr>
          <a:xfrm>
            <a:off x="8135095" y="2138529"/>
            <a:ext cx="2253720" cy="665267"/>
            <a:chOff x="5456569" y="1496337"/>
            <a:chExt cx="2253720" cy="665267"/>
          </a:xfrm>
        </p:grpSpPr>
        <p:sp>
          <p:nvSpPr>
            <p:cNvPr id="30" name="Oval 34">
              <a:extLst>
                <a:ext uri="{FF2B5EF4-FFF2-40B4-BE49-F238E27FC236}">
                  <a16:creationId xmlns:a16="http://schemas.microsoft.com/office/drawing/2014/main" id="{F85799B9-D951-4B72-865F-D40FAE81A10A}"/>
                </a:ext>
              </a:extLst>
            </p:cNvPr>
            <p:cNvSpPr/>
            <p:nvPr/>
          </p:nvSpPr>
          <p:spPr>
            <a:xfrm>
              <a:off x="7350197" y="1496337"/>
              <a:ext cx="359589" cy="360001"/>
            </a:xfrm>
            <a:prstGeom prst="ellipse">
              <a:avLst/>
            </a:prstGeom>
            <a:solidFill>
              <a:srgbClr val="38C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94B1A-2872-4275-B1D7-FBB4246ED9D4}"/>
                </a:ext>
              </a:extLst>
            </p:cNvPr>
            <p:cNvSpPr txBox="1"/>
            <p:nvPr/>
          </p:nvSpPr>
          <p:spPr>
            <a:xfrm>
              <a:off x="7391709" y="1506846"/>
              <a:ext cx="27656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5</a:t>
              </a:r>
              <a:endParaRPr lang="ko-KR" altLang="en-US" sz="1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A5BE09-E61F-481F-9375-9D6319F0B0C7}"/>
                </a:ext>
              </a:extLst>
            </p:cNvPr>
            <p:cNvSpPr txBox="1"/>
            <p:nvPr/>
          </p:nvSpPr>
          <p:spPr>
            <a:xfrm>
              <a:off x="5456569" y="1507352"/>
              <a:ext cx="188798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38C1F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향후 계획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630D22-6C73-4FAC-98D8-C5D5B783A414}"/>
                </a:ext>
              </a:extLst>
            </p:cNvPr>
            <p:cNvSpPr txBox="1"/>
            <p:nvPr/>
          </p:nvSpPr>
          <p:spPr>
            <a:xfrm>
              <a:off x="5457071" y="1823050"/>
              <a:ext cx="2253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Arial" pitchFamily="34" charset="0"/>
                </a:rPr>
                <a:t>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endParaRPr>
            </a:p>
          </p:txBody>
        </p:sp>
      </p:grp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EEE1B73C-588C-4CA4-8E88-B168D02A9D1A}"/>
              </a:ext>
            </a:extLst>
          </p:cNvPr>
          <p:cNvSpPr/>
          <p:nvPr/>
        </p:nvSpPr>
        <p:spPr>
          <a:xfrm>
            <a:off x="5135337" y="533772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9" name="Straight Connector 43">
            <a:extLst>
              <a:ext uri="{FF2B5EF4-FFF2-40B4-BE49-F238E27FC236}">
                <a16:creationId xmlns:a16="http://schemas.microsoft.com/office/drawing/2014/main" id="{C76DC160-74E7-49B3-B239-1635984A1118}"/>
              </a:ext>
            </a:extLst>
          </p:cNvPr>
          <p:cNvCxnSpPr>
            <a:cxnSpLocks/>
            <a:stCxn id="5" idx="1"/>
            <a:endCxn id="4" idx="5"/>
          </p:cNvCxnSpPr>
          <p:nvPr/>
        </p:nvCxnSpPr>
        <p:spPr>
          <a:xfrm flipH="1" flipV="1">
            <a:off x="3766712" y="3927450"/>
            <a:ext cx="1211023" cy="132530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5">
            <a:extLst>
              <a:ext uri="{FF2B5EF4-FFF2-40B4-BE49-F238E27FC236}">
                <a16:creationId xmlns:a16="http://schemas.microsoft.com/office/drawing/2014/main" id="{E9EA9C3D-F3D6-4FAE-AB94-E6150E4A65B4}"/>
              </a:ext>
            </a:extLst>
          </p:cNvPr>
          <p:cNvCxnSpPr>
            <a:cxnSpLocks/>
            <a:stCxn id="4" idx="7"/>
            <a:endCxn id="3" idx="3"/>
          </p:cNvCxnSpPr>
          <p:nvPr/>
        </p:nvCxnSpPr>
        <p:spPr>
          <a:xfrm flipV="1">
            <a:off x="3766712" y="2303721"/>
            <a:ext cx="2334973" cy="1114613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8">
            <a:extLst>
              <a:ext uri="{FF2B5EF4-FFF2-40B4-BE49-F238E27FC236}">
                <a16:creationId xmlns:a16="http://schemas.microsoft.com/office/drawing/2014/main" id="{CD0C3CFE-2BD7-4550-A459-FCE818442C48}"/>
              </a:ext>
            </a:extLst>
          </p:cNvPr>
          <p:cNvCxnSpPr>
            <a:cxnSpLocks/>
            <a:stCxn id="6" idx="1"/>
            <a:endCxn id="3" idx="5"/>
          </p:cNvCxnSpPr>
          <p:nvPr/>
        </p:nvCxnSpPr>
        <p:spPr>
          <a:xfrm flipH="1" flipV="1">
            <a:off x="6610801" y="2303721"/>
            <a:ext cx="1449148" cy="1581338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1">
            <a:extLst>
              <a:ext uri="{FF2B5EF4-FFF2-40B4-BE49-F238E27FC236}">
                <a16:creationId xmlns:a16="http://schemas.microsoft.com/office/drawing/2014/main" id="{2E945450-1432-4934-A294-44832245751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8569065" y="2844007"/>
            <a:ext cx="2207914" cy="1041052"/>
          </a:xfrm>
          <a:prstGeom prst="line">
            <a:avLst/>
          </a:prstGeom>
          <a:ln w="25400">
            <a:solidFill>
              <a:srgbClr val="A6B9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A2D97D2-2278-4DF7-A9E2-8C0683B093F5}"/>
              </a:ext>
            </a:extLst>
          </p:cNvPr>
          <p:cNvSpPr/>
          <p:nvPr/>
        </p:nvSpPr>
        <p:spPr>
          <a:xfrm>
            <a:off x="6142567" y="1876698"/>
            <a:ext cx="427351" cy="34128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Freeform 19">
            <a:extLst>
              <a:ext uri="{FF2B5EF4-FFF2-40B4-BE49-F238E27FC236}">
                <a16:creationId xmlns:a16="http://schemas.microsoft.com/office/drawing/2014/main" id="{FD8E7E19-055D-4473-ABE4-896DA5A51770}"/>
              </a:ext>
            </a:extLst>
          </p:cNvPr>
          <p:cNvSpPr/>
          <p:nvPr/>
        </p:nvSpPr>
        <p:spPr>
          <a:xfrm>
            <a:off x="10920844" y="2367258"/>
            <a:ext cx="316375" cy="355160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D4B3626-D0E5-4497-B728-CCCFA9111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62" y="3455157"/>
            <a:ext cx="429902" cy="429902"/>
          </a:xfrm>
          <a:prstGeom prst="rect">
            <a:avLst/>
          </a:prstGeom>
        </p:spPr>
      </p:pic>
      <p:sp>
        <p:nvSpPr>
          <p:cNvPr id="49" name="Rectangle 18">
            <a:extLst>
              <a:ext uri="{FF2B5EF4-FFF2-40B4-BE49-F238E27FC236}">
                <a16:creationId xmlns:a16="http://schemas.microsoft.com/office/drawing/2014/main" id="{C060FB5D-B37F-4D2F-B16C-9DC936AF8C9D}"/>
              </a:ext>
            </a:extLst>
          </p:cNvPr>
          <p:cNvSpPr/>
          <p:nvPr/>
        </p:nvSpPr>
        <p:spPr>
          <a:xfrm>
            <a:off x="8091476" y="3948270"/>
            <a:ext cx="446061" cy="41605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74631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697D16-346D-4424-85E5-EB034E8D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69" y="1700669"/>
            <a:ext cx="11158062" cy="3814306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174184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1E954B-5FB8-4208-9BD5-99DA8A38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83" y="838805"/>
            <a:ext cx="9114279" cy="557152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7D91FF-FA1B-470A-9D2E-F36DC9FB08E4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2928B-3344-4107-A21B-20FD793863AE}"/>
              </a:ext>
            </a:extLst>
          </p:cNvPr>
          <p:cNvSpPr txBox="1"/>
          <p:nvPr/>
        </p:nvSpPr>
        <p:spPr>
          <a:xfrm>
            <a:off x="302418" y="44874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ACG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규칙 설정</a:t>
            </a:r>
          </a:p>
        </p:txBody>
      </p:sp>
    </p:spTree>
    <p:extLst>
      <p:ext uri="{BB962C8B-B14F-4D97-AF65-F5344CB8AC3E}">
        <p14:creationId xmlns:p14="http://schemas.microsoft.com/office/powerpoint/2010/main" val="359448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E69946-1CAD-4C6B-9CEF-BAF52CB9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02" y="474940"/>
            <a:ext cx="9715396" cy="590812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36335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B86047-B63F-43B5-A470-A4BDBD22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18" y="276045"/>
            <a:ext cx="10444163" cy="31529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55E5FE-5F15-465C-A06D-22D54016B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3801123"/>
            <a:ext cx="10334625" cy="266916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4AE43D-0FE1-446C-99AE-5717E92381F7}"/>
              </a:ext>
            </a:extLst>
          </p:cNvPr>
          <p:cNvSpPr/>
          <p:nvPr/>
        </p:nvSpPr>
        <p:spPr>
          <a:xfrm>
            <a:off x="1133475" y="4810125"/>
            <a:ext cx="9848850" cy="22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95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F645E1-1065-46D9-B114-285021D9A4DF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82E60-D5A1-4835-8ED3-112CF17925D9}"/>
              </a:ext>
            </a:extLst>
          </p:cNvPr>
          <p:cNvSpPr txBox="1"/>
          <p:nvPr/>
        </p:nvSpPr>
        <p:spPr>
          <a:xfrm>
            <a:off x="302418" y="44874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인증서 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BEB98-CBF6-4D46-A915-CEB0770441FF}"/>
              </a:ext>
            </a:extLst>
          </p:cNvPr>
          <p:cNvGrpSpPr/>
          <p:nvPr/>
        </p:nvGrpSpPr>
        <p:grpSpPr>
          <a:xfrm>
            <a:off x="3228973" y="362666"/>
            <a:ext cx="8362951" cy="6132667"/>
            <a:chOff x="1504950" y="472276"/>
            <a:chExt cx="9182100" cy="591344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71EE69-CFD6-48C9-B187-A0FEDFBAB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4950" y="472276"/>
              <a:ext cx="9182100" cy="5913448"/>
            </a:xfrm>
            <a:prstGeom prst="rect">
              <a:avLst/>
            </a:prstGeom>
            <a:effectLst>
              <a:softEdge rad="25400"/>
            </a:effec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9A72052-2677-4C6F-98D6-E7F937EE538B}"/>
                </a:ext>
              </a:extLst>
            </p:cNvPr>
            <p:cNvSpPr/>
            <p:nvPr/>
          </p:nvSpPr>
          <p:spPr>
            <a:xfrm>
              <a:off x="6248400" y="4835721"/>
              <a:ext cx="2457450" cy="52060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6488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3FBD32-4744-41BE-ACC8-63E1C11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485775"/>
            <a:ext cx="5676900" cy="303847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190F82-FD5C-4ABC-B34D-169284D7B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13" y="286107"/>
            <a:ext cx="5042349" cy="628578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0DDEE5-21F4-4508-A0FA-04E99419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3" y="5129213"/>
            <a:ext cx="1066800" cy="552450"/>
          </a:xfrm>
          <a:prstGeom prst="rect">
            <a:avLst/>
          </a:prstGeom>
        </p:spPr>
      </p:pic>
      <p:cxnSp>
        <p:nvCxnSpPr>
          <p:cNvPr id="11" name="Elbow Connector 34">
            <a:extLst>
              <a:ext uri="{FF2B5EF4-FFF2-40B4-BE49-F238E27FC236}">
                <a16:creationId xmlns:a16="http://schemas.microsoft.com/office/drawing/2014/main" id="{F343CEEE-FCCC-4A16-854D-D93D9F37DFBD}"/>
              </a:ext>
            </a:extLst>
          </p:cNvPr>
          <p:cNvCxnSpPr>
            <a:cxnSpLocks/>
          </p:cNvCxnSpPr>
          <p:nvPr/>
        </p:nvCxnSpPr>
        <p:spPr>
          <a:xfrm flipV="1">
            <a:off x="4081465" y="4067176"/>
            <a:ext cx="2615748" cy="120015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34">
            <a:extLst>
              <a:ext uri="{FF2B5EF4-FFF2-40B4-BE49-F238E27FC236}">
                <a16:creationId xmlns:a16="http://schemas.microsoft.com/office/drawing/2014/main" id="{83E648BF-8FE1-48AD-8B68-E11ECF2EC49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16200000" flipH="1">
            <a:off x="2616994" y="4198143"/>
            <a:ext cx="1604963" cy="25717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3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5DA0650-6604-4693-A077-AB55BD8EEA29}"/>
              </a:ext>
            </a:extLst>
          </p:cNvPr>
          <p:cNvGrpSpPr/>
          <p:nvPr/>
        </p:nvGrpSpPr>
        <p:grpSpPr>
          <a:xfrm>
            <a:off x="3779838" y="633412"/>
            <a:ext cx="7697472" cy="5369354"/>
            <a:chOff x="3455988" y="356303"/>
            <a:chExt cx="7697472" cy="53693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F7D9DB-449F-4B69-AD8D-B1ED470EF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28"/>
            <a:stretch/>
          </p:blipFill>
          <p:spPr>
            <a:xfrm>
              <a:off x="3455988" y="3040980"/>
              <a:ext cx="7697472" cy="26846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BE9028-239E-4C61-8204-779321C06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988" y="356303"/>
              <a:ext cx="7697472" cy="2684677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17003C-68FC-4E13-A6E1-EC433BF86382}"/>
              </a:ext>
            </a:extLst>
          </p:cNvPr>
          <p:cNvSpPr/>
          <p:nvPr/>
        </p:nvSpPr>
        <p:spPr>
          <a:xfrm>
            <a:off x="211931" y="361950"/>
            <a:ext cx="2419350" cy="5429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AA04B-9634-4387-ADEB-35AE402F4905}"/>
              </a:ext>
            </a:extLst>
          </p:cNvPr>
          <p:cNvSpPr txBox="1"/>
          <p:nvPr/>
        </p:nvSpPr>
        <p:spPr>
          <a:xfrm>
            <a:off x="302418" y="448746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SSL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인증서 적용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9A9B9B-2208-4B24-AB75-FDF62B86C57D}"/>
              </a:ext>
            </a:extLst>
          </p:cNvPr>
          <p:cNvCxnSpPr>
            <a:cxnSpLocks/>
          </p:cNvCxnSpPr>
          <p:nvPr/>
        </p:nvCxnSpPr>
        <p:spPr>
          <a:xfrm>
            <a:off x="5448300" y="4953000"/>
            <a:ext cx="3076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679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B720BDB-C9A6-4E75-A2ED-6FE31115DA85}"/>
              </a:ext>
            </a:extLst>
          </p:cNvPr>
          <p:cNvSpPr/>
          <p:nvPr/>
        </p:nvSpPr>
        <p:spPr>
          <a:xfrm>
            <a:off x="0" y="476250"/>
            <a:ext cx="2419350" cy="915670"/>
          </a:xfrm>
          <a:custGeom>
            <a:avLst/>
            <a:gdLst/>
            <a:ahLst/>
            <a:cxnLst/>
            <a:rect l="l" t="t" r="r" b="b"/>
            <a:pathLst>
              <a:path w="2419350" h="915670">
                <a:moveTo>
                  <a:pt x="1572245" y="430268"/>
                </a:moveTo>
                <a:cubicBezTo>
                  <a:pt x="1577903" y="430268"/>
                  <a:pt x="1582703" y="431040"/>
                  <a:pt x="1586647" y="432583"/>
                </a:cubicBezTo>
                <a:cubicBezTo>
                  <a:pt x="1590590" y="434126"/>
                  <a:pt x="1593847" y="436183"/>
                  <a:pt x="1596419" y="438755"/>
                </a:cubicBezTo>
                <a:cubicBezTo>
                  <a:pt x="1598991" y="441327"/>
                  <a:pt x="1600834" y="444327"/>
                  <a:pt x="1601948" y="447756"/>
                </a:cubicBezTo>
                <a:cubicBezTo>
                  <a:pt x="1603063" y="451185"/>
                  <a:pt x="1603620" y="454786"/>
                  <a:pt x="1603620" y="458558"/>
                </a:cubicBezTo>
                <a:lnTo>
                  <a:pt x="1603620" y="464730"/>
                </a:lnTo>
                <a:lnTo>
                  <a:pt x="1539841" y="464730"/>
                </a:lnTo>
                <a:lnTo>
                  <a:pt x="1539841" y="459329"/>
                </a:lnTo>
                <a:cubicBezTo>
                  <a:pt x="1539841" y="451271"/>
                  <a:pt x="1542541" y="444413"/>
                  <a:pt x="1547942" y="438755"/>
                </a:cubicBezTo>
                <a:cubicBezTo>
                  <a:pt x="1553342" y="433097"/>
                  <a:pt x="1561443" y="430268"/>
                  <a:pt x="1572245" y="430268"/>
                </a:cubicBezTo>
                <a:close/>
                <a:moveTo>
                  <a:pt x="1172195" y="430268"/>
                </a:moveTo>
                <a:cubicBezTo>
                  <a:pt x="1177853" y="430268"/>
                  <a:pt x="1182653" y="431040"/>
                  <a:pt x="1186597" y="432583"/>
                </a:cubicBezTo>
                <a:cubicBezTo>
                  <a:pt x="1190540" y="434126"/>
                  <a:pt x="1193797" y="436183"/>
                  <a:pt x="1196369" y="438755"/>
                </a:cubicBezTo>
                <a:cubicBezTo>
                  <a:pt x="1198941" y="441327"/>
                  <a:pt x="1200784" y="444327"/>
                  <a:pt x="1201898" y="447756"/>
                </a:cubicBezTo>
                <a:cubicBezTo>
                  <a:pt x="1203013" y="451185"/>
                  <a:pt x="1203570" y="454786"/>
                  <a:pt x="1203570" y="458558"/>
                </a:cubicBezTo>
                <a:lnTo>
                  <a:pt x="1203570" y="464730"/>
                </a:lnTo>
                <a:lnTo>
                  <a:pt x="1139791" y="464730"/>
                </a:lnTo>
                <a:lnTo>
                  <a:pt x="1139791" y="459329"/>
                </a:lnTo>
                <a:cubicBezTo>
                  <a:pt x="1139791" y="451271"/>
                  <a:pt x="1142491" y="444413"/>
                  <a:pt x="1147892" y="438755"/>
                </a:cubicBezTo>
                <a:cubicBezTo>
                  <a:pt x="1153292" y="433097"/>
                  <a:pt x="1161393" y="430268"/>
                  <a:pt x="1172195" y="430268"/>
                </a:cubicBezTo>
                <a:close/>
                <a:moveTo>
                  <a:pt x="1364571" y="406608"/>
                </a:moveTo>
                <a:lnTo>
                  <a:pt x="1410863" y="548312"/>
                </a:lnTo>
                <a:lnTo>
                  <a:pt x="1453039" y="548312"/>
                </a:lnTo>
                <a:lnTo>
                  <a:pt x="1499331" y="406608"/>
                </a:lnTo>
                <a:lnTo>
                  <a:pt x="1465641" y="406608"/>
                </a:lnTo>
                <a:lnTo>
                  <a:pt x="1433237" y="517965"/>
                </a:lnTo>
                <a:lnTo>
                  <a:pt x="1432208" y="517965"/>
                </a:lnTo>
                <a:lnTo>
                  <a:pt x="1400061" y="406608"/>
                </a:lnTo>
                <a:close/>
                <a:moveTo>
                  <a:pt x="580930" y="406608"/>
                </a:moveTo>
                <a:lnTo>
                  <a:pt x="580930" y="498162"/>
                </a:lnTo>
                <a:cubicBezTo>
                  <a:pt x="580930" y="515479"/>
                  <a:pt x="585388" y="528552"/>
                  <a:pt x="594303" y="537382"/>
                </a:cubicBezTo>
                <a:cubicBezTo>
                  <a:pt x="603219" y="546211"/>
                  <a:pt x="615135" y="550626"/>
                  <a:pt x="630051" y="550626"/>
                </a:cubicBezTo>
                <a:cubicBezTo>
                  <a:pt x="633823" y="550626"/>
                  <a:pt x="637723" y="550240"/>
                  <a:pt x="641752" y="549469"/>
                </a:cubicBezTo>
                <a:cubicBezTo>
                  <a:pt x="645781" y="548697"/>
                  <a:pt x="649639" y="547540"/>
                  <a:pt x="653325" y="545997"/>
                </a:cubicBezTo>
                <a:cubicBezTo>
                  <a:pt x="657011" y="544454"/>
                  <a:pt x="660397" y="542482"/>
                  <a:pt x="663483" y="540082"/>
                </a:cubicBezTo>
                <a:cubicBezTo>
                  <a:pt x="666570" y="537682"/>
                  <a:pt x="669141" y="534767"/>
                  <a:pt x="671199" y="531338"/>
                </a:cubicBezTo>
                <a:lnTo>
                  <a:pt x="671713" y="531338"/>
                </a:lnTo>
                <a:lnTo>
                  <a:pt x="671713" y="548312"/>
                </a:lnTo>
                <a:lnTo>
                  <a:pt x="702574" y="548312"/>
                </a:lnTo>
                <a:lnTo>
                  <a:pt x="702574" y="406608"/>
                </a:lnTo>
                <a:lnTo>
                  <a:pt x="670170" y="406608"/>
                </a:lnTo>
                <a:lnTo>
                  <a:pt x="670170" y="489161"/>
                </a:lnTo>
                <a:cubicBezTo>
                  <a:pt x="670170" y="495505"/>
                  <a:pt x="669184" y="500820"/>
                  <a:pt x="667213" y="505106"/>
                </a:cubicBezTo>
                <a:cubicBezTo>
                  <a:pt x="665241" y="509392"/>
                  <a:pt x="662798" y="512821"/>
                  <a:pt x="659883" y="515393"/>
                </a:cubicBezTo>
                <a:cubicBezTo>
                  <a:pt x="656968" y="517965"/>
                  <a:pt x="653754" y="519765"/>
                  <a:pt x="650239" y="520794"/>
                </a:cubicBezTo>
                <a:cubicBezTo>
                  <a:pt x="646724" y="521823"/>
                  <a:pt x="643338" y="522337"/>
                  <a:pt x="640081" y="522337"/>
                </a:cubicBezTo>
                <a:cubicBezTo>
                  <a:pt x="636309" y="522337"/>
                  <a:pt x="632794" y="521865"/>
                  <a:pt x="629536" y="520922"/>
                </a:cubicBezTo>
                <a:cubicBezTo>
                  <a:pt x="626279" y="519979"/>
                  <a:pt x="623450" y="518351"/>
                  <a:pt x="621050" y="516036"/>
                </a:cubicBezTo>
                <a:cubicBezTo>
                  <a:pt x="618649" y="513722"/>
                  <a:pt x="616763" y="510550"/>
                  <a:pt x="615392" y="506521"/>
                </a:cubicBezTo>
                <a:cubicBezTo>
                  <a:pt x="614020" y="502492"/>
                  <a:pt x="613334" y="497391"/>
                  <a:pt x="613334" y="491219"/>
                </a:cubicBezTo>
                <a:lnTo>
                  <a:pt x="613334" y="406608"/>
                </a:lnTo>
                <a:close/>
                <a:moveTo>
                  <a:pt x="1739304" y="403522"/>
                </a:moveTo>
                <a:cubicBezTo>
                  <a:pt x="1729188" y="403522"/>
                  <a:pt x="1721001" y="405665"/>
                  <a:pt x="1714743" y="409951"/>
                </a:cubicBezTo>
                <a:cubicBezTo>
                  <a:pt x="1708486" y="414238"/>
                  <a:pt x="1703471" y="419981"/>
                  <a:pt x="1699699" y="427182"/>
                </a:cubicBezTo>
                <a:lnTo>
                  <a:pt x="1699184" y="427182"/>
                </a:lnTo>
                <a:lnTo>
                  <a:pt x="1699184" y="406608"/>
                </a:lnTo>
                <a:lnTo>
                  <a:pt x="1668066" y="406608"/>
                </a:lnTo>
                <a:lnTo>
                  <a:pt x="1668066" y="548312"/>
                </a:lnTo>
                <a:lnTo>
                  <a:pt x="1700470" y="548312"/>
                </a:lnTo>
                <a:lnTo>
                  <a:pt x="1700470" y="464215"/>
                </a:lnTo>
                <a:cubicBezTo>
                  <a:pt x="1700470" y="459586"/>
                  <a:pt x="1701285" y="455343"/>
                  <a:pt x="1702913" y="451485"/>
                </a:cubicBezTo>
                <a:cubicBezTo>
                  <a:pt x="1704542" y="447628"/>
                  <a:pt x="1706771" y="444284"/>
                  <a:pt x="1709600" y="441455"/>
                </a:cubicBezTo>
                <a:cubicBezTo>
                  <a:pt x="1712429" y="438626"/>
                  <a:pt x="1715772" y="436440"/>
                  <a:pt x="1719630" y="434897"/>
                </a:cubicBezTo>
                <a:cubicBezTo>
                  <a:pt x="1723487" y="433354"/>
                  <a:pt x="1727645" y="432583"/>
                  <a:pt x="1732103" y="432583"/>
                </a:cubicBezTo>
                <a:cubicBezTo>
                  <a:pt x="1736218" y="432583"/>
                  <a:pt x="1739647" y="432840"/>
                  <a:pt x="1742390" y="433354"/>
                </a:cubicBezTo>
                <a:cubicBezTo>
                  <a:pt x="1745133" y="433869"/>
                  <a:pt x="1747705" y="434640"/>
                  <a:pt x="1750105" y="435669"/>
                </a:cubicBezTo>
                <a:lnTo>
                  <a:pt x="1759363" y="406351"/>
                </a:lnTo>
                <a:cubicBezTo>
                  <a:pt x="1756792" y="405494"/>
                  <a:pt x="1753705" y="404808"/>
                  <a:pt x="1750105" y="404294"/>
                </a:cubicBezTo>
                <a:cubicBezTo>
                  <a:pt x="1746505" y="403779"/>
                  <a:pt x="1742904" y="403522"/>
                  <a:pt x="1739304" y="403522"/>
                </a:cubicBezTo>
                <a:close/>
                <a:moveTo>
                  <a:pt x="1572759" y="403522"/>
                </a:moveTo>
                <a:cubicBezTo>
                  <a:pt x="1563672" y="403522"/>
                  <a:pt x="1555228" y="404808"/>
                  <a:pt x="1547427" y="407380"/>
                </a:cubicBezTo>
                <a:cubicBezTo>
                  <a:pt x="1539626" y="409951"/>
                  <a:pt x="1532811" y="413938"/>
                  <a:pt x="1526982" y="419338"/>
                </a:cubicBezTo>
                <a:cubicBezTo>
                  <a:pt x="1521153" y="424739"/>
                  <a:pt x="1516566" y="431597"/>
                  <a:pt x="1513223" y="439912"/>
                </a:cubicBezTo>
                <a:cubicBezTo>
                  <a:pt x="1509880" y="448228"/>
                  <a:pt x="1508208" y="458129"/>
                  <a:pt x="1508208" y="469616"/>
                </a:cubicBezTo>
                <a:lnTo>
                  <a:pt x="1508208" y="484275"/>
                </a:lnTo>
                <a:cubicBezTo>
                  <a:pt x="1508208" y="496962"/>
                  <a:pt x="1510051" y="507549"/>
                  <a:pt x="1513737" y="516036"/>
                </a:cubicBezTo>
                <a:cubicBezTo>
                  <a:pt x="1517424" y="524523"/>
                  <a:pt x="1522310" y="531295"/>
                  <a:pt x="1528396" y="536353"/>
                </a:cubicBezTo>
                <a:cubicBezTo>
                  <a:pt x="1534483" y="541411"/>
                  <a:pt x="1541384" y="545011"/>
                  <a:pt x="1549099" y="547154"/>
                </a:cubicBezTo>
                <a:cubicBezTo>
                  <a:pt x="1556814" y="549297"/>
                  <a:pt x="1564787" y="550369"/>
                  <a:pt x="1573016" y="550369"/>
                </a:cubicBezTo>
                <a:cubicBezTo>
                  <a:pt x="1586389" y="550369"/>
                  <a:pt x="1597705" y="548997"/>
                  <a:pt x="1606963" y="546254"/>
                </a:cubicBezTo>
                <a:cubicBezTo>
                  <a:pt x="1616222" y="543511"/>
                  <a:pt x="1624280" y="539825"/>
                  <a:pt x="1631138" y="535196"/>
                </a:cubicBezTo>
                <a:lnTo>
                  <a:pt x="1617765" y="511793"/>
                </a:lnTo>
                <a:cubicBezTo>
                  <a:pt x="1610564" y="515908"/>
                  <a:pt x="1603706" y="518865"/>
                  <a:pt x="1597191" y="520665"/>
                </a:cubicBezTo>
                <a:cubicBezTo>
                  <a:pt x="1590676" y="522466"/>
                  <a:pt x="1583217" y="523366"/>
                  <a:pt x="1574817" y="523366"/>
                </a:cubicBezTo>
                <a:cubicBezTo>
                  <a:pt x="1563501" y="523366"/>
                  <a:pt x="1554843" y="520494"/>
                  <a:pt x="1548842" y="514750"/>
                </a:cubicBezTo>
                <a:cubicBezTo>
                  <a:pt x="1542841" y="509007"/>
                  <a:pt x="1539841" y="500477"/>
                  <a:pt x="1539841" y="489161"/>
                </a:cubicBezTo>
                <a:lnTo>
                  <a:pt x="1634738" y="489161"/>
                </a:lnTo>
                <a:lnTo>
                  <a:pt x="1634738" y="465758"/>
                </a:lnTo>
                <a:cubicBezTo>
                  <a:pt x="1634738" y="455471"/>
                  <a:pt x="1633195" y="446427"/>
                  <a:pt x="1630109" y="438626"/>
                </a:cubicBezTo>
                <a:cubicBezTo>
                  <a:pt x="1627023" y="430825"/>
                  <a:pt x="1622737" y="424310"/>
                  <a:pt x="1617250" y="419081"/>
                </a:cubicBezTo>
                <a:cubicBezTo>
                  <a:pt x="1611764" y="413852"/>
                  <a:pt x="1605206" y="409951"/>
                  <a:pt x="1597576" y="407380"/>
                </a:cubicBezTo>
                <a:cubicBezTo>
                  <a:pt x="1589947" y="404808"/>
                  <a:pt x="1581675" y="403522"/>
                  <a:pt x="1572759" y="403522"/>
                </a:cubicBezTo>
                <a:close/>
                <a:moveTo>
                  <a:pt x="1339254" y="403522"/>
                </a:moveTo>
                <a:cubicBezTo>
                  <a:pt x="1329138" y="403522"/>
                  <a:pt x="1320951" y="405665"/>
                  <a:pt x="1314693" y="409951"/>
                </a:cubicBezTo>
                <a:cubicBezTo>
                  <a:pt x="1308436" y="414238"/>
                  <a:pt x="1303421" y="419981"/>
                  <a:pt x="1299649" y="427182"/>
                </a:cubicBezTo>
                <a:lnTo>
                  <a:pt x="1299134" y="427182"/>
                </a:lnTo>
                <a:lnTo>
                  <a:pt x="1299134" y="406608"/>
                </a:lnTo>
                <a:lnTo>
                  <a:pt x="1268016" y="406608"/>
                </a:lnTo>
                <a:lnTo>
                  <a:pt x="1268016" y="548312"/>
                </a:lnTo>
                <a:lnTo>
                  <a:pt x="1300420" y="548312"/>
                </a:lnTo>
                <a:lnTo>
                  <a:pt x="1300420" y="464215"/>
                </a:lnTo>
                <a:cubicBezTo>
                  <a:pt x="1300420" y="459586"/>
                  <a:pt x="1301235" y="455343"/>
                  <a:pt x="1302863" y="451485"/>
                </a:cubicBezTo>
                <a:cubicBezTo>
                  <a:pt x="1304492" y="447628"/>
                  <a:pt x="1306721" y="444284"/>
                  <a:pt x="1309550" y="441455"/>
                </a:cubicBezTo>
                <a:cubicBezTo>
                  <a:pt x="1312379" y="438626"/>
                  <a:pt x="1315722" y="436440"/>
                  <a:pt x="1319580" y="434897"/>
                </a:cubicBezTo>
                <a:cubicBezTo>
                  <a:pt x="1323437" y="433354"/>
                  <a:pt x="1327595" y="432583"/>
                  <a:pt x="1332053" y="432583"/>
                </a:cubicBezTo>
                <a:cubicBezTo>
                  <a:pt x="1336168" y="432583"/>
                  <a:pt x="1339597" y="432840"/>
                  <a:pt x="1342340" y="433354"/>
                </a:cubicBezTo>
                <a:cubicBezTo>
                  <a:pt x="1345083" y="433869"/>
                  <a:pt x="1347655" y="434640"/>
                  <a:pt x="1350055" y="435669"/>
                </a:cubicBezTo>
                <a:lnTo>
                  <a:pt x="1359313" y="406351"/>
                </a:lnTo>
                <a:cubicBezTo>
                  <a:pt x="1356742" y="405494"/>
                  <a:pt x="1353655" y="404808"/>
                  <a:pt x="1350055" y="404294"/>
                </a:cubicBezTo>
                <a:cubicBezTo>
                  <a:pt x="1346455" y="403779"/>
                  <a:pt x="1342854" y="403522"/>
                  <a:pt x="1339254" y="403522"/>
                </a:cubicBezTo>
                <a:close/>
                <a:moveTo>
                  <a:pt x="1172709" y="403522"/>
                </a:moveTo>
                <a:cubicBezTo>
                  <a:pt x="1163622" y="403522"/>
                  <a:pt x="1155178" y="404808"/>
                  <a:pt x="1147377" y="407380"/>
                </a:cubicBezTo>
                <a:cubicBezTo>
                  <a:pt x="1139576" y="409951"/>
                  <a:pt x="1132761" y="413938"/>
                  <a:pt x="1126932" y="419338"/>
                </a:cubicBezTo>
                <a:cubicBezTo>
                  <a:pt x="1121103" y="424739"/>
                  <a:pt x="1116516" y="431597"/>
                  <a:pt x="1113173" y="439912"/>
                </a:cubicBezTo>
                <a:cubicBezTo>
                  <a:pt x="1109830" y="448228"/>
                  <a:pt x="1108158" y="458129"/>
                  <a:pt x="1108158" y="469616"/>
                </a:cubicBezTo>
                <a:lnTo>
                  <a:pt x="1108158" y="484275"/>
                </a:lnTo>
                <a:cubicBezTo>
                  <a:pt x="1108158" y="496962"/>
                  <a:pt x="1110001" y="507549"/>
                  <a:pt x="1113687" y="516036"/>
                </a:cubicBezTo>
                <a:cubicBezTo>
                  <a:pt x="1117374" y="524523"/>
                  <a:pt x="1122260" y="531295"/>
                  <a:pt x="1128346" y="536353"/>
                </a:cubicBezTo>
                <a:cubicBezTo>
                  <a:pt x="1134433" y="541411"/>
                  <a:pt x="1141334" y="545011"/>
                  <a:pt x="1149049" y="547154"/>
                </a:cubicBezTo>
                <a:cubicBezTo>
                  <a:pt x="1156764" y="549297"/>
                  <a:pt x="1164737" y="550369"/>
                  <a:pt x="1172966" y="550369"/>
                </a:cubicBezTo>
                <a:cubicBezTo>
                  <a:pt x="1186339" y="550369"/>
                  <a:pt x="1197655" y="548997"/>
                  <a:pt x="1206913" y="546254"/>
                </a:cubicBezTo>
                <a:cubicBezTo>
                  <a:pt x="1216172" y="543511"/>
                  <a:pt x="1224230" y="539825"/>
                  <a:pt x="1231088" y="535196"/>
                </a:cubicBezTo>
                <a:lnTo>
                  <a:pt x="1217715" y="511793"/>
                </a:lnTo>
                <a:cubicBezTo>
                  <a:pt x="1210514" y="515908"/>
                  <a:pt x="1203656" y="518865"/>
                  <a:pt x="1197141" y="520665"/>
                </a:cubicBezTo>
                <a:cubicBezTo>
                  <a:pt x="1190626" y="522466"/>
                  <a:pt x="1183167" y="523366"/>
                  <a:pt x="1174766" y="523366"/>
                </a:cubicBezTo>
                <a:cubicBezTo>
                  <a:pt x="1163451" y="523366"/>
                  <a:pt x="1154793" y="520494"/>
                  <a:pt x="1148792" y="514750"/>
                </a:cubicBezTo>
                <a:cubicBezTo>
                  <a:pt x="1142791" y="509007"/>
                  <a:pt x="1139791" y="500477"/>
                  <a:pt x="1139791" y="489161"/>
                </a:cubicBezTo>
                <a:lnTo>
                  <a:pt x="1234688" y="489161"/>
                </a:lnTo>
                <a:lnTo>
                  <a:pt x="1234688" y="465758"/>
                </a:lnTo>
                <a:cubicBezTo>
                  <a:pt x="1234688" y="455471"/>
                  <a:pt x="1233145" y="446427"/>
                  <a:pt x="1230059" y="438626"/>
                </a:cubicBezTo>
                <a:cubicBezTo>
                  <a:pt x="1226973" y="430825"/>
                  <a:pt x="1222687" y="424310"/>
                  <a:pt x="1217200" y="419081"/>
                </a:cubicBezTo>
                <a:cubicBezTo>
                  <a:pt x="1211714" y="413852"/>
                  <a:pt x="1205156" y="409951"/>
                  <a:pt x="1197526" y="407380"/>
                </a:cubicBezTo>
                <a:cubicBezTo>
                  <a:pt x="1189897" y="404808"/>
                  <a:pt x="1181624" y="403522"/>
                  <a:pt x="1172709" y="403522"/>
                </a:cubicBezTo>
                <a:close/>
                <a:moveTo>
                  <a:pt x="817179" y="403522"/>
                </a:moveTo>
                <a:cubicBezTo>
                  <a:pt x="808778" y="403522"/>
                  <a:pt x="800934" y="404937"/>
                  <a:pt x="793647" y="407765"/>
                </a:cubicBezTo>
                <a:cubicBezTo>
                  <a:pt x="786361" y="410594"/>
                  <a:pt x="780231" y="415609"/>
                  <a:pt x="775259" y="422810"/>
                </a:cubicBezTo>
                <a:lnTo>
                  <a:pt x="774745" y="422810"/>
                </a:lnTo>
                <a:lnTo>
                  <a:pt x="774745" y="406608"/>
                </a:lnTo>
                <a:lnTo>
                  <a:pt x="744141" y="406608"/>
                </a:lnTo>
                <a:lnTo>
                  <a:pt x="744141" y="548312"/>
                </a:lnTo>
                <a:lnTo>
                  <a:pt x="776545" y="548312"/>
                </a:lnTo>
                <a:lnTo>
                  <a:pt x="776545" y="464473"/>
                </a:lnTo>
                <a:cubicBezTo>
                  <a:pt x="776545" y="457443"/>
                  <a:pt x="777660" y="451785"/>
                  <a:pt x="779888" y="447499"/>
                </a:cubicBezTo>
                <a:cubicBezTo>
                  <a:pt x="782117" y="443213"/>
                  <a:pt x="784818" y="439912"/>
                  <a:pt x="787990" y="437598"/>
                </a:cubicBezTo>
                <a:cubicBezTo>
                  <a:pt x="791161" y="435283"/>
                  <a:pt x="794505" y="433740"/>
                  <a:pt x="798019" y="432969"/>
                </a:cubicBezTo>
                <a:cubicBezTo>
                  <a:pt x="801534" y="432197"/>
                  <a:pt x="804577" y="431811"/>
                  <a:pt x="807149" y="431811"/>
                </a:cubicBezTo>
                <a:cubicBezTo>
                  <a:pt x="825151" y="431811"/>
                  <a:pt x="834152" y="442184"/>
                  <a:pt x="834152" y="462929"/>
                </a:cubicBezTo>
                <a:lnTo>
                  <a:pt x="834152" y="548312"/>
                </a:lnTo>
                <a:lnTo>
                  <a:pt x="866556" y="548312"/>
                </a:lnTo>
                <a:lnTo>
                  <a:pt x="866556" y="455986"/>
                </a:lnTo>
                <a:cubicBezTo>
                  <a:pt x="866556" y="446556"/>
                  <a:pt x="865185" y="438498"/>
                  <a:pt x="862442" y="431811"/>
                </a:cubicBezTo>
                <a:cubicBezTo>
                  <a:pt x="859699" y="425125"/>
                  <a:pt x="856012" y="419681"/>
                  <a:pt x="851383" y="415481"/>
                </a:cubicBezTo>
                <a:cubicBezTo>
                  <a:pt x="846754" y="411280"/>
                  <a:pt x="841482" y="408237"/>
                  <a:pt x="835567" y="406351"/>
                </a:cubicBezTo>
                <a:cubicBezTo>
                  <a:pt x="829652" y="404465"/>
                  <a:pt x="823523" y="403522"/>
                  <a:pt x="817179" y="403522"/>
                </a:cubicBezTo>
                <a:close/>
                <a:moveTo>
                  <a:pt x="445228" y="390406"/>
                </a:moveTo>
                <a:lnTo>
                  <a:pt x="478403" y="390406"/>
                </a:lnTo>
                <a:cubicBezTo>
                  <a:pt x="489719" y="390406"/>
                  <a:pt x="497777" y="392678"/>
                  <a:pt x="502578" y="397221"/>
                </a:cubicBezTo>
                <a:cubicBezTo>
                  <a:pt x="507378" y="401765"/>
                  <a:pt x="509779" y="407637"/>
                  <a:pt x="509779" y="414838"/>
                </a:cubicBezTo>
                <a:lnTo>
                  <a:pt x="509779" y="422553"/>
                </a:lnTo>
                <a:cubicBezTo>
                  <a:pt x="509779" y="429582"/>
                  <a:pt x="507250" y="435326"/>
                  <a:pt x="502192" y="439784"/>
                </a:cubicBezTo>
                <a:cubicBezTo>
                  <a:pt x="497134" y="444241"/>
                  <a:pt x="488262" y="446470"/>
                  <a:pt x="475574" y="446470"/>
                </a:cubicBezTo>
                <a:lnTo>
                  <a:pt x="445228" y="446470"/>
                </a:lnTo>
                <a:close/>
                <a:moveTo>
                  <a:pt x="412309" y="362888"/>
                </a:moveTo>
                <a:lnTo>
                  <a:pt x="412309" y="548312"/>
                </a:lnTo>
                <a:lnTo>
                  <a:pt x="445228" y="548312"/>
                </a:lnTo>
                <a:lnTo>
                  <a:pt x="445228" y="473988"/>
                </a:lnTo>
                <a:lnTo>
                  <a:pt x="483032" y="473988"/>
                </a:lnTo>
                <a:lnTo>
                  <a:pt x="514151" y="548312"/>
                </a:lnTo>
                <a:lnTo>
                  <a:pt x="549898" y="548312"/>
                </a:lnTo>
                <a:cubicBezTo>
                  <a:pt x="543726" y="534767"/>
                  <a:pt x="537682" y="521351"/>
                  <a:pt x="531767" y="508064"/>
                </a:cubicBezTo>
                <a:cubicBezTo>
                  <a:pt x="525852" y="494776"/>
                  <a:pt x="519808" y="481360"/>
                  <a:pt x="513636" y="467816"/>
                </a:cubicBezTo>
                <a:cubicBezTo>
                  <a:pt x="523237" y="463530"/>
                  <a:pt x="530438" y="457486"/>
                  <a:pt x="535239" y="449685"/>
                </a:cubicBezTo>
                <a:cubicBezTo>
                  <a:pt x="540039" y="441884"/>
                  <a:pt x="542440" y="433097"/>
                  <a:pt x="542440" y="423325"/>
                </a:cubicBezTo>
                <a:lnTo>
                  <a:pt x="542440" y="413809"/>
                </a:lnTo>
                <a:cubicBezTo>
                  <a:pt x="542440" y="406437"/>
                  <a:pt x="541111" y="399622"/>
                  <a:pt x="538454" y="393364"/>
                </a:cubicBezTo>
                <a:cubicBezTo>
                  <a:pt x="535796" y="387106"/>
                  <a:pt x="531939" y="381748"/>
                  <a:pt x="526881" y="377290"/>
                </a:cubicBezTo>
                <a:cubicBezTo>
                  <a:pt x="521823" y="372833"/>
                  <a:pt x="515565" y="369318"/>
                  <a:pt x="508107" y="366746"/>
                </a:cubicBezTo>
                <a:cubicBezTo>
                  <a:pt x="500649" y="364174"/>
                  <a:pt x="492119" y="362888"/>
                  <a:pt x="482518" y="362888"/>
                </a:cubicBezTo>
                <a:close/>
                <a:moveTo>
                  <a:pt x="1016956" y="360059"/>
                </a:moveTo>
                <a:cubicBezTo>
                  <a:pt x="1004440" y="360059"/>
                  <a:pt x="993939" y="361731"/>
                  <a:pt x="985452" y="365074"/>
                </a:cubicBezTo>
                <a:cubicBezTo>
                  <a:pt x="976966" y="368418"/>
                  <a:pt x="970150" y="372661"/>
                  <a:pt x="965007" y="377805"/>
                </a:cubicBezTo>
                <a:cubicBezTo>
                  <a:pt x="959863" y="382948"/>
                  <a:pt x="956177" y="388563"/>
                  <a:pt x="953948" y="394650"/>
                </a:cubicBezTo>
                <a:cubicBezTo>
                  <a:pt x="951720" y="400736"/>
                  <a:pt x="950605" y="406608"/>
                  <a:pt x="950605" y="412266"/>
                </a:cubicBezTo>
                <a:lnTo>
                  <a:pt x="950605" y="415609"/>
                </a:lnTo>
                <a:cubicBezTo>
                  <a:pt x="950605" y="426411"/>
                  <a:pt x="952577" y="435026"/>
                  <a:pt x="956520" y="441455"/>
                </a:cubicBezTo>
                <a:cubicBezTo>
                  <a:pt x="960463" y="447885"/>
                  <a:pt x="965564" y="452985"/>
                  <a:pt x="971822" y="456757"/>
                </a:cubicBezTo>
                <a:cubicBezTo>
                  <a:pt x="978080" y="460529"/>
                  <a:pt x="985109" y="463358"/>
                  <a:pt x="992910" y="465244"/>
                </a:cubicBezTo>
                <a:cubicBezTo>
                  <a:pt x="1000711" y="467130"/>
                  <a:pt x="1008469" y="468930"/>
                  <a:pt x="1016185" y="470645"/>
                </a:cubicBezTo>
                <a:cubicBezTo>
                  <a:pt x="1026815" y="473045"/>
                  <a:pt x="1034916" y="476088"/>
                  <a:pt x="1040488" y="479774"/>
                </a:cubicBezTo>
                <a:cubicBezTo>
                  <a:pt x="1046060" y="483461"/>
                  <a:pt x="1048846" y="489076"/>
                  <a:pt x="1048846" y="496619"/>
                </a:cubicBezTo>
                <a:lnTo>
                  <a:pt x="1048846" y="499448"/>
                </a:lnTo>
                <a:cubicBezTo>
                  <a:pt x="1048846" y="505792"/>
                  <a:pt x="1046188" y="511064"/>
                  <a:pt x="1040874" y="515265"/>
                </a:cubicBezTo>
                <a:cubicBezTo>
                  <a:pt x="1035559" y="519465"/>
                  <a:pt x="1026986" y="521565"/>
                  <a:pt x="1015156" y="521565"/>
                </a:cubicBezTo>
                <a:cubicBezTo>
                  <a:pt x="1004012" y="521565"/>
                  <a:pt x="993982" y="519765"/>
                  <a:pt x="985067" y="516165"/>
                </a:cubicBezTo>
                <a:cubicBezTo>
                  <a:pt x="976151" y="512564"/>
                  <a:pt x="968865" y="508364"/>
                  <a:pt x="963207" y="503563"/>
                </a:cubicBezTo>
                <a:lnTo>
                  <a:pt x="947262" y="529795"/>
                </a:lnTo>
                <a:cubicBezTo>
                  <a:pt x="950862" y="532710"/>
                  <a:pt x="955106" y="535496"/>
                  <a:pt x="959992" y="538153"/>
                </a:cubicBezTo>
                <a:cubicBezTo>
                  <a:pt x="964878" y="540811"/>
                  <a:pt x="970150" y="543082"/>
                  <a:pt x="975808" y="544968"/>
                </a:cubicBezTo>
                <a:cubicBezTo>
                  <a:pt x="981466" y="546854"/>
                  <a:pt x="987510" y="548354"/>
                  <a:pt x="993939" y="549469"/>
                </a:cubicBezTo>
                <a:cubicBezTo>
                  <a:pt x="1000368" y="550583"/>
                  <a:pt x="1006926" y="551141"/>
                  <a:pt x="1013613" y="551141"/>
                </a:cubicBezTo>
                <a:cubicBezTo>
                  <a:pt x="1022528" y="551141"/>
                  <a:pt x="1031101" y="550240"/>
                  <a:pt x="1039330" y="548440"/>
                </a:cubicBezTo>
                <a:cubicBezTo>
                  <a:pt x="1047560" y="546640"/>
                  <a:pt x="1054847" y="543640"/>
                  <a:pt x="1061190" y="539439"/>
                </a:cubicBezTo>
                <a:cubicBezTo>
                  <a:pt x="1067534" y="535239"/>
                  <a:pt x="1072549" y="529666"/>
                  <a:pt x="1076235" y="522723"/>
                </a:cubicBezTo>
                <a:cubicBezTo>
                  <a:pt x="1079921" y="515779"/>
                  <a:pt x="1081764" y="507164"/>
                  <a:pt x="1081764" y="496877"/>
                </a:cubicBezTo>
                <a:lnTo>
                  <a:pt x="1081764" y="493533"/>
                </a:lnTo>
                <a:cubicBezTo>
                  <a:pt x="1081764" y="487190"/>
                  <a:pt x="1080779" y="481318"/>
                  <a:pt x="1078807" y="475917"/>
                </a:cubicBezTo>
                <a:cubicBezTo>
                  <a:pt x="1076835" y="470516"/>
                  <a:pt x="1073578" y="465587"/>
                  <a:pt x="1069034" y="461129"/>
                </a:cubicBezTo>
                <a:cubicBezTo>
                  <a:pt x="1064491" y="456672"/>
                  <a:pt x="1058490" y="452685"/>
                  <a:pt x="1051032" y="449171"/>
                </a:cubicBezTo>
                <a:cubicBezTo>
                  <a:pt x="1043574" y="445656"/>
                  <a:pt x="1034358" y="442698"/>
                  <a:pt x="1023386" y="440298"/>
                </a:cubicBezTo>
                <a:cubicBezTo>
                  <a:pt x="1017899" y="439098"/>
                  <a:pt x="1012713" y="437941"/>
                  <a:pt x="1007827" y="436826"/>
                </a:cubicBezTo>
                <a:cubicBezTo>
                  <a:pt x="1002940" y="435712"/>
                  <a:pt x="998697" y="434254"/>
                  <a:pt x="995096" y="432454"/>
                </a:cubicBezTo>
                <a:cubicBezTo>
                  <a:pt x="991496" y="430654"/>
                  <a:pt x="988624" y="428382"/>
                  <a:pt x="986481" y="425639"/>
                </a:cubicBezTo>
                <a:cubicBezTo>
                  <a:pt x="984338" y="422896"/>
                  <a:pt x="983266" y="419295"/>
                  <a:pt x="983266" y="414838"/>
                </a:cubicBezTo>
                <a:lnTo>
                  <a:pt x="983266" y="411752"/>
                </a:lnTo>
                <a:cubicBezTo>
                  <a:pt x="983266" y="409180"/>
                  <a:pt x="983952" y="406608"/>
                  <a:pt x="985324" y="404036"/>
                </a:cubicBezTo>
                <a:cubicBezTo>
                  <a:pt x="986695" y="401465"/>
                  <a:pt x="988796" y="399064"/>
                  <a:pt x="991624" y="396836"/>
                </a:cubicBezTo>
                <a:cubicBezTo>
                  <a:pt x="994453" y="394607"/>
                  <a:pt x="998011" y="392806"/>
                  <a:pt x="1002297" y="391435"/>
                </a:cubicBezTo>
                <a:cubicBezTo>
                  <a:pt x="1006584" y="390063"/>
                  <a:pt x="1011641" y="389377"/>
                  <a:pt x="1017471" y="389377"/>
                </a:cubicBezTo>
                <a:cubicBezTo>
                  <a:pt x="1024843" y="389377"/>
                  <a:pt x="1031787" y="390106"/>
                  <a:pt x="1038302" y="391563"/>
                </a:cubicBezTo>
                <a:cubicBezTo>
                  <a:pt x="1044817" y="393021"/>
                  <a:pt x="1051846" y="396150"/>
                  <a:pt x="1059390" y="400950"/>
                </a:cubicBezTo>
                <a:lnTo>
                  <a:pt x="1074821" y="375490"/>
                </a:lnTo>
                <a:cubicBezTo>
                  <a:pt x="1065391" y="369489"/>
                  <a:pt x="1055961" y="365417"/>
                  <a:pt x="1046531" y="363274"/>
                </a:cubicBezTo>
                <a:cubicBezTo>
                  <a:pt x="1037102" y="361131"/>
                  <a:pt x="1027243" y="360059"/>
                  <a:pt x="1016956" y="360059"/>
                </a:cubicBezTo>
                <a:close/>
                <a:moveTo>
                  <a:pt x="0" y="0"/>
                </a:moveTo>
                <a:lnTo>
                  <a:pt x="2419350" y="0"/>
                </a:lnTo>
                <a:lnTo>
                  <a:pt x="2419350" y="915670"/>
                </a:lnTo>
                <a:lnTo>
                  <a:pt x="0" y="91567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E3E786-FC34-4988-8B2A-701E4518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360698"/>
            <a:ext cx="8786227" cy="613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1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F0DDC4-C907-4AE2-95F1-FE85BBDB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420588"/>
            <a:ext cx="10696575" cy="601682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4E36A93-37E6-469D-B5F2-4ABEE7288878}"/>
              </a:ext>
            </a:extLst>
          </p:cNvPr>
          <p:cNvCxnSpPr/>
          <p:nvPr/>
        </p:nvCxnSpPr>
        <p:spPr>
          <a:xfrm>
            <a:off x="1590675" y="876300"/>
            <a:ext cx="15525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26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EEFC18-8383-48D8-BADE-430FBBF975A1}"/>
              </a:ext>
            </a:extLst>
          </p:cNvPr>
          <p:cNvSpPr/>
          <p:nvPr/>
        </p:nvSpPr>
        <p:spPr>
          <a:xfrm>
            <a:off x="0" y="476250"/>
            <a:ext cx="2419350" cy="9156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31063-3E9B-4AD1-88BA-14C75A0B25E4}"/>
              </a:ext>
            </a:extLst>
          </p:cNvPr>
          <p:cNvSpPr txBox="1"/>
          <p:nvPr/>
        </p:nvSpPr>
        <p:spPr>
          <a:xfrm>
            <a:off x="300038" y="734030"/>
            <a:ext cx="299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375276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221D77-0328-4F0A-B7C8-77A14AF65034}"/>
              </a:ext>
            </a:extLst>
          </p:cNvPr>
          <p:cNvSpPr txBox="1"/>
          <p:nvPr/>
        </p:nvSpPr>
        <p:spPr>
          <a:xfrm>
            <a:off x="665018" y="1475508"/>
            <a:ext cx="935181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 Learning </a:t>
            </a:r>
            <a:r>
              <a:rPr lang="ko-KR" altLang="en-US" sz="7200" dirty="0">
                <a:solidFill>
                  <a:srgbClr val="B2BF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302693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EEFC18-8383-48D8-BADE-430FBBF975A1}"/>
              </a:ext>
            </a:extLst>
          </p:cNvPr>
          <p:cNvSpPr/>
          <p:nvPr/>
        </p:nvSpPr>
        <p:spPr>
          <a:xfrm>
            <a:off x="0" y="476250"/>
            <a:ext cx="2419350" cy="9156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31063-3E9B-4AD1-88BA-14C75A0B25E4}"/>
              </a:ext>
            </a:extLst>
          </p:cNvPr>
          <p:cNvSpPr txBox="1"/>
          <p:nvPr/>
        </p:nvSpPr>
        <p:spPr>
          <a:xfrm>
            <a:off x="300038" y="734030"/>
            <a:ext cx="299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Run Server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544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EEFC18-8383-48D8-BADE-430FBBF975A1}"/>
              </a:ext>
            </a:extLst>
          </p:cNvPr>
          <p:cNvSpPr/>
          <p:nvPr/>
        </p:nvSpPr>
        <p:spPr>
          <a:xfrm>
            <a:off x="0" y="476250"/>
            <a:ext cx="2419350" cy="9156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31063-3E9B-4AD1-88BA-14C75A0B25E4}"/>
              </a:ext>
            </a:extLst>
          </p:cNvPr>
          <p:cNvSpPr txBox="1"/>
          <p:nvPr/>
        </p:nvSpPr>
        <p:spPr>
          <a:xfrm>
            <a:off x="300038" y="734030"/>
            <a:ext cx="299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Run Server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32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520890" y="2468768"/>
            <a:ext cx="91502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Cloud</a:t>
            </a:r>
            <a:r>
              <a:rPr lang="en-US" sz="6600" b="1" spc="4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</a:t>
            </a:r>
            <a:r>
              <a:rPr lang="en-US" sz="66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Learning</a:t>
            </a:r>
            <a:r>
              <a:rPr lang="en-US" sz="6600" b="1" spc="4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</a:t>
            </a:r>
            <a:r>
              <a:rPr lang="ko-KR" altLang="en-US" sz="6600" b="1" spc="400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테스트</a:t>
            </a:r>
            <a:endParaRPr lang="en-US" sz="66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67237" y="4383382"/>
            <a:ext cx="7657527" cy="0"/>
          </a:xfrm>
          <a:prstGeom prst="line">
            <a:avLst/>
          </a:prstGeom>
          <a:ln w="7620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868CD-3022-7541-B0B9-7FF9CAF7A4E1}"/>
              </a:ext>
            </a:extLst>
          </p:cNvPr>
          <p:cNvCxnSpPr>
            <a:cxnSpLocks/>
          </p:cNvCxnSpPr>
          <p:nvPr/>
        </p:nvCxnSpPr>
        <p:spPr>
          <a:xfrm>
            <a:off x="2267237" y="2033882"/>
            <a:ext cx="7657527" cy="0"/>
          </a:xfrm>
          <a:prstGeom prst="line">
            <a:avLst/>
          </a:prstGeom>
          <a:ln w="7620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1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5805926" y="4129382"/>
            <a:ext cx="596462" cy="0"/>
          </a:xfrm>
          <a:prstGeom prst="line">
            <a:avLst/>
          </a:prstGeom>
          <a:ln w="5715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10060" y="3045724"/>
            <a:ext cx="2771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통합 테스트</a:t>
            </a:r>
            <a:endParaRPr lang="en-US" sz="42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1533" y="4497460"/>
            <a:ext cx="184731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endParaRPr lang="en-US" sz="14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Poppins SemiBold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624397" y="1673257"/>
            <a:ext cx="981307" cy="981307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60888A-C18A-4C97-8AAE-6D35C237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73671" y="1933683"/>
            <a:ext cx="460454" cy="4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5805926" y="4129382"/>
            <a:ext cx="596462" cy="0"/>
          </a:xfrm>
          <a:prstGeom prst="line">
            <a:avLst/>
          </a:prstGeom>
          <a:ln w="57150">
            <a:solidFill>
              <a:srgbClr val="3131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05917" y="3045724"/>
            <a:ext cx="37802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P </a:t>
            </a:r>
            <a:r>
              <a:rPr lang="en-US" altLang="ko-KR" sz="3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vs </a:t>
            </a:r>
            <a:r>
              <a:rPr lang="en-US" altLang="ko-KR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C</a:t>
            </a:r>
            <a:r>
              <a:rPr lang="ko-KR" altLang="en-US" sz="4200" b="1" dirty="0">
                <a:solidFill>
                  <a:srgbClr val="3131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Lato Black" charset="0"/>
              </a:rPr>
              <a:t> 성능 비교</a:t>
            </a:r>
            <a:endParaRPr lang="en-US" sz="4200" b="1" dirty="0">
              <a:solidFill>
                <a:srgbClr val="31312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Lato Black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391151" y="1440011"/>
            <a:ext cx="1447800" cy="1447800"/>
          </a:xfrm>
          <a:prstGeom prst="ellipse">
            <a:avLst/>
          </a:prstGeom>
          <a:solidFill>
            <a:srgbClr val="31312E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3992B-4EAF-4CFD-9516-0637064F2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07" y="1943590"/>
            <a:ext cx="400969" cy="400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96DA12-B154-4D71-A193-CDB37FFE2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25" y="1952870"/>
            <a:ext cx="400969" cy="4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12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0">
            <a:extLst>
              <a:ext uri="{FF2B5EF4-FFF2-40B4-BE49-F238E27FC236}">
                <a16:creationId xmlns:a16="http://schemas.microsoft.com/office/drawing/2014/main" id="{6A476461-503D-4855-8A77-9F89993699A0}"/>
              </a:ext>
            </a:extLst>
          </p:cNvPr>
          <p:cNvCxnSpPr>
            <a:cxnSpLocks/>
          </p:cNvCxnSpPr>
          <p:nvPr/>
        </p:nvCxnSpPr>
        <p:spPr>
          <a:xfrm>
            <a:off x="905614" y="575889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2A1187D9-D161-4073-B9C0-1C137088FB27}"/>
              </a:ext>
            </a:extLst>
          </p:cNvPr>
          <p:cNvCxnSpPr>
            <a:cxnSpLocks/>
          </p:cNvCxnSpPr>
          <p:nvPr/>
        </p:nvCxnSpPr>
        <p:spPr>
          <a:xfrm>
            <a:off x="2536697" y="5057994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8">
            <a:extLst>
              <a:ext uri="{FF2B5EF4-FFF2-40B4-BE49-F238E27FC236}">
                <a16:creationId xmlns:a16="http://schemas.microsoft.com/office/drawing/2014/main" id="{73D1EFFF-6CCB-4A11-AC0D-116B75EE55B2}"/>
              </a:ext>
            </a:extLst>
          </p:cNvPr>
          <p:cNvCxnSpPr>
            <a:cxnSpLocks/>
          </p:cNvCxnSpPr>
          <p:nvPr/>
        </p:nvCxnSpPr>
        <p:spPr>
          <a:xfrm>
            <a:off x="4147848" y="4356883"/>
            <a:ext cx="1630800" cy="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0B76968E-E8F1-4BEC-9661-1BED9A9B39FC}"/>
              </a:ext>
            </a:extLst>
          </p:cNvPr>
          <p:cNvCxnSpPr>
            <a:cxnSpLocks/>
          </p:cNvCxnSpPr>
          <p:nvPr/>
        </p:nvCxnSpPr>
        <p:spPr>
          <a:xfrm>
            <a:off x="5773876" y="3655876"/>
            <a:ext cx="1630800" cy="3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AAE17EA6-4AEC-4D63-AE07-0FB1531EA808}"/>
              </a:ext>
            </a:extLst>
          </p:cNvPr>
          <p:cNvCxnSpPr>
            <a:cxnSpLocks/>
          </p:cNvCxnSpPr>
          <p:nvPr/>
        </p:nvCxnSpPr>
        <p:spPr>
          <a:xfrm>
            <a:off x="7394334" y="295527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81B5BF11-0769-4851-A596-188249FE9AC7}"/>
              </a:ext>
            </a:extLst>
          </p:cNvPr>
          <p:cNvCxnSpPr/>
          <p:nvPr/>
        </p:nvCxnSpPr>
        <p:spPr>
          <a:xfrm>
            <a:off x="2521820" y="5060523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577B7FAF-D6A4-4C0F-8A6C-1BD5C472F775}"/>
              </a:ext>
            </a:extLst>
          </p:cNvPr>
          <p:cNvCxnSpPr/>
          <p:nvPr/>
        </p:nvCxnSpPr>
        <p:spPr>
          <a:xfrm>
            <a:off x="4147848" y="4359515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E6839742-A6AB-4B0E-BDB4-D266AAC6634F}"/>
              </a:ext>
            </a:extLst>
          </p:cNvPr>
          <p:cNvCxnSpPr/>
          <p:nvPr/>
        </p:nvCxnSpPr>
        <p:spPr>
          <a:xfrm>
            <a:off x="5773876" y="3658507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379258B5-6382-4E0D-A936-A44D2B56CAEF}"/>
              </a:ext>
            </a:extLst>
          </p:cNvPr>
          <p:cNvCxnSpPr/>
          <p:nvPr/>
        </p:nvCxnSpPr>
        <p:spPr>
          <a:xfrm>
            <a:off x="7399904" y="2957499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3">
            <a:extLst>
              <a:ext uri="{FF2B5EF4-FFF2-40B4-BE49-F238E27FC236}">
                <a16:creationId xmlns:a16="http://schemas.microsoft.com/office/drawing/2014/main" id="{F78B7A33-D796-4913-8EA4-7793429811F7}"/>
              </a:ext>
            </a:extLst>
          </p:cNvPr>
          <p:cNvGrpSpPr/>
          <p:nvPr/>
        </p:nvGrpSpPr>
        <p:grpSpPr>
          <a:xfrm>
            <a:off x="1254596" y="4665841"/>
            <a:ext cx="908420" cy="908420"/>
            <a:chOff x="1359324" y="4352166"/>
            <a:chExt cx="908420" cy="908420"/>
          </a:xfrm>
        </p:grpSpPr>
        <p:sp>
          <p:nvSpPr>
            <p:cNvPr id="12" name="Oval 24">
              <a:extLst>
                <a:ext uri="{FF2B5EF4-FFF2-40B4-BE49-F238E27FC236}">
                  <a16:creationId xmlns:a16="http://schemas.microsoft.com/office/drawing/2014/main" id="{C2E7785D-89D2-40FB-BCDA-84D8D53EC9B1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95B5E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3" name="Oval 25">
              <a:extLst>
                <a:ext uri="{FF2B5EF4-FFF2-40B4-BE49-F238E27FC236}">
                  <a16:creationId xmlns:a16="http://schemas.microsoft.com/office/drawing/2014/main" id="{12562491-204E-4485-BEF0-109DFD8DA8FC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85080BA2-6109-44E4-AF0A-6CC3DBFCCD4B}"/>
              </a:ext>
            </a:extLst>
          </p:cNvPr>
          <p:cNvGrpSpPr/>
          <p:nvPr/>
        </p:nvGrpSpPr>
        <p:grpSpPr>
          <a:xfrm>
            <a:off x="2880624" y="3977145"/>
            <a:ext cx="908420" cy="908420"/>
            <a:chOff x="1359324" y="4352166"/>
            <a:chExt cx="908420" cy="908420"/>
          </a:xfrm>
        </p:grpSpPr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780412CC-1E24-4CF3-9B6C-CF1E0EB86E12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64657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6" name="Oval 29">
              <a:extLst>
                <a:ext uri="{FF2B5EF4-FFF2-40B4-BE49-F238E27FC236}">
                  <a16:creationId xmlns:a16="http://schemas.microsoft.com/office/drawing/2014/main" id="{94D79313-B2D9-4841-924E-E216066E8506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EA252F92-D29C-4C53-8F51-8BD7D7131E57}"/>
              </a:ext>
            </a:extLst>
          </p:cNvPr>
          <p:cNvGrpSpPr/>
          <p:nvPr/>
        </p:nvGrpSpPr>
        <p:grpSpPr>
          <a:xfrm>
            <a:off x="4506652" y="3288449"/>
            <a:ext cx="908420" cy="908420"/>
            <a:chOff x="1359324" y="4352166"/>
            <a:chExt cx="908420" cy="908420"/>
          </a:xfrm>
        </p:grpSpPr>
        <p:sp>
          <p:nvSpPr>
            <p:cNvPr id="18" name="Oval 31">
              <a:extLst>
                <a:ext uri="{FF2B5EF4-FFF2-40B4-BE49-F238E27FC236}">
                  <a16:creationId xmlns:a16="http://schemas.microsoft.com/office/drawing/2014/main" id="{4B518D4D-C686-4E0E-B4F3-0DBAF3EE9AB0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8A09D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9" name="Oval 32">
              <a:extLst>
                <a:ext uri="{FF2B5EF4-FFF2-40B4-BE49-F238E27FC236}">
                  <a16:creationId xmlns:a16="http://schemas.microsoft.com/office/drawing/2014/main" id="{1A06EC14-33A7-4409-B562-77DA92225B0D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A425E4CE-2860-4EAB-BFBF-EEB40762DA21}"/>
              </a:ext>
            </a:extLst>
          </p:cNvPr>
          <p:cNvGrpSpPr/>
          <p:nvPr/>
        </p:nvGrpSpPr>
        <p:grpSpPr>
          <a:xfrm>
            <a:off x="6132680" y="2633673"/>
            <a:ext cx="908420" cy="908420"/>
            <a:chOff x="1359324" y="4352166"/>
            <a:chExt cx="908420" cy="908420"/>
          </a:xfrm>
        </p:grpSpPr>
        <p:sp>
          <p:nvSpPr>
            <p:cNvPr id="21" name="Oval 34">
              <a:extLst>
                <a:ext uri="{FF2B5EF4-FFF2-40B4-BE49-F238E27FC236}">
                  <a16:creationId xmlns:a16="http://schemas.microsoft.com/office/drawing/2014/main" id="{1E9D98D3-6172-454F-8B96-C5F3D1AF8B43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B2BFC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2" name="Oval 35">
              <a:extLst>
                <a:ext uri="{FF2B5EF4-FFF2-40B4-BE49-F238E27FC236}">
                  <a16:creationId xmlns:a16="http://schemas.microsoft.com/office/drawing/2014/main" id="{B32D2B3D-5105-48F6-B59E-3058A3362560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E2C13217-9A68-43E6-AC34-61F14344A0AD}"/>
              </a:ext>
            </a:extLst>
          </p:cNvPr>
          <p:cNvGrpSpPr/>
          <p:nvPr/>
        </p:nvGrpSpPr>
        <p:grpSpPr>
          <a:xfrm>
            <a:off x="7758709" y="1944977"/>
            <a:ext cx="908420" cy="908420"/>
            <a:chOff x="1359324" y="4352166"/>
            <a:chExt cx="908420" cy="908420"/>
          </a:xfrm>
        </p:grpSpPr>
        <p:sp>
          <p:nvSpPr>
            <p:cNvPr id="24" name="Oval 37">
              <a:extLst>
                <a:ext uri="{FF2B5EF4-FFF2-40B4-BE49-F238E27FC236}">
                  <a16:creationId xmlns:a16="http://schemas.microsoft.com/office/drawing/2014/main" id="{144D5FD9-2928-461D-965B-530307F5F0BE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rgbClr val="113D40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E4D07C6E-A370-47AC-BFB5-153C1EE630AF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A05B859B-E7EA-4B3B-8399-2E52183F4F84}"/>
              </a:ext>
            </a:extLst>
          </p:cNvPr>
          <p:cNvGrpSpPr/>
          <p:nvPr/>
        </p:nvGrpSpPr>
        <p:grpSpPr>
          <a:xfrm>
            <a:off x="2743182" y="5141499"/>
            <a:ext cx="2795977" cy="542066"/>
            <a:chOff x="994277" y="3861048"/>
            <a:chExt cx="2699146" cy="5420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6093B0-5FCB-4271-8CF1-433CEEC3CFA0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인공지능 학습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4509CD-B4FE-439A-A0D5-C6301830987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기본이론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인공지능 라이브러리</a:t>
              </a: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9535A951-AFE0-4A6B-9112-EC4FC93CFC54}"/>
              </a:ext>
            </a:extLst>
          </p:cNvPr>
          <p:cNvGrpSpPr/>
          <p:nvPr/>
        </p:nvGrpSpPr>
        <p:grpSpPr>
          <a:xfrm>
            <a:off x="7625506" y="3033720"/>
            <a:ext cx="2799258" cy="542066"/>
            <a:chOff x="994277" y="3861048"/>
            <a:chExt cx="2699146" cy="54206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0B0AF9-F0A6-4B2B-9C46-75A4494BF43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코딩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  <a:cs typeface="Calibri" pitchFamily="34" charset="0"/>
                </a:rPr>
                <a:t>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A84F9-9C44-43A4-B749-8F2066FC746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Deep-Learning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알고리즘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2" name="Group 45">
            <a:extLst>
              <a:ext uri="{FF2B5EF4-FFF2-40B4-BE49-F238E27FC236}">
                <a16:creationId xmlns:a16="http://schemas.microsoft.com/office/drawing/2014/main" id="{4E72F727-4EEF-499A-B418-862FBC6B1E0C}"/>
              </a:ext>
            </a:extLst>
          </p:cNvPr>
          <p:cNvGrpSpPr/>
          <p:nvPr/>
        </p:nvGrpSpPr>
        <p:grpSpPr>
          <a:xfrm>
            <a:off x="5999159" y="3736313"/>
            <a:ext cx="2795977" cy="542066"/>
            <a:chOff x="994277" y="3861048"/>
            <a:chExt cx="2699146" cy="54206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3D4FAA-9D29-4260-A09C-3860208F940F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플랫폼 구축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AF9112-6ECB-4332-91B5-34865EA4A5D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IDE,  Python,  Deep-Learning Package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31F8A047-95A5-479E-86A7-1FDF860D59C1}"/>
              </a:ext>
            </a:extLst>
          </p:cNvPr>
          <p:cNvGrpSpPr/>
          <p:nvPr/>
        </p:nvGrpSpPr>
        <p:grpSpPr>
          <a:xfrm>
            <a:off x="4369530" y="4438906"/>
            <a:ext cx="2799258" cy="542066"/>
            <a:chOff x="994277" y="3861048"/>
            <a:chExt cx="2699146" cy="54206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BBFF70-DCF3-4B3C-96FB-92BF114599AD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인프라 구축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F7649-A99F-4008-951C-E1FCE06FA147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학습속도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=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사양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8" name="Group 52">
            <a:extLst>
              <a:ext uri="{FF2B5EF4-FFF2-40B4-BE49-F238E27FC236}">
                <a16:creationId xmlns:a16="http://schemas.microsoft.com/office/drawing/2014/main" id="{EC209F77-9EBF-4F83-8AEC-62942CE3171D}"/>
              </a:ext>
            </a:extLst>
          </p:cNvPr>
          <p:cNvGrpSpPr/>
          <p:nvPr/>
        </p:nvGrpSpPr>
        <p:grpSpPr>
          <a:xfrm>
            <a:off x="9209773" y="1944977"/>
            <a:ext cx="2255397" cy="542066"/>
            <a:chOff x="994277" y="3861048"/>
            <a:chExt cx="2699146" cy="5420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0AD85F-0C38-498A-8A66-814BA29F6789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Calibri" pitchFamily="34" charset="0"/>
                </a:rPr>
                <a:t>학습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CB737A-A954-48E4-9C55-5DF106B00CE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신경망 모델 완성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63B3F01-42BB-4B2E-8CE5-F0B510E1AB6F}"/>
              </a:ext>
            </a:extLst>
          </p:cNvPr>
          <p:cNvSpPr txBox="1"/>
          <p:nvPr/>
        </p:nvSpPr>
        <p:spPr>
          <a:xfrm>
            <a:off x="935698" y="1634133"/>
            <a:ext cx="1947738" cy="523220"/>
          </a:xfrm>
          <a:prstGeom prst="rect">
            <a:avLst/>
          </a:prstGeom>
          <a:solidFill>
            <a:srgbClr val="695B5E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AS-IS </a:t>
            </a:r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현황</a:t>
            </a: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FEE49879-CE38-4DF7-8BE2-411018EB9923}"/>
              </a:ext>
            </a:extLst>
          </p:cNvPr>
          <p:cNvSpPr>
            <a:spLocks noChangeAspect="1"/>
          </p:cNvSpPr>
          <p:nvPr/>
        </p:nvSpPr>
        <p:spPr>
          <a:xfrm>
            <a:off x="4738255" y="3505463"/>
            <a:ext cx="457876" cy="46169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684C2E-F6CF-4750-A986-D863ABCE6F1A}"/>
              </a:ext>
            </a:extLst>
          </p:cNvPr>
          <p:cNvSpPr txBox="1"/>
          <p:nvPr/>
        </p:nvSpPr>
        <p:spPr>
          <a:xfrm>
            <a:off x="935698" y="2270389"/>
            <a:ext cx="4479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Deep-Learning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모델을 만들기 위해선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9">
            <a:extLst>
              <a:ext uri="{FF2B5EF4-FFF2-40B4-BE49-F238E27FC236}">
                <a16:creationId xmlns:a16="http://schemas.microsoft.com/office/drawing/2014/main" id="{B0D0D6FB-D3AB-4B49-8278-501CA09E4003}"/>
              </a:ext>
            </a:extLst>
          </p:cNvPr>
          <p:cNvSpPr/>
          <p:nvPr/>
        </p:nvSpPr>
        <p:spPr>
          <a:xfrm>
            <a:off x="1506681" y="4924368"/>
            <a:ext cx="418787" cy="3858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Block Arc 11">
            <a:extLst>
              <a:ext uri="{FF2B5EF4-FFF2-40B4-BE49-F238E27FC236}">
                <a16:creationId xmlns:a16="http://schemas.microsoft.com/office/drawing/2014/main" id="{19451B08-DE71-408F-A779-FE84434ED0AF}"/>
              </a:ext>
            </a:extLst>
          </p:cNvPr>
          <p:cNvSpPr/>
          <p:nvPr/>
        </p:nvSpPr>
        <p:spPr>
          <a:xfrm rot="10800000">
            <a:off x="3151388" y="4196869"/>
            <a:ext cx="371130" cy="449344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B31BF2F-EEEB-44C5-8E13-9A5C03D22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78" y="2780441"/>
            <a:ext cx="583623" cy="583623"/>
          </a:xfrm>
          <a:prstGeom prst="rect">
            <a:avLst/>
          </a:prstGeom>
        </p:spPr>
      </p:pic>
      <p:sp>
        <p:nvSpPr>
          <p:cNvPr id="53" name="Oval 8">
            <a:extLst>
              <a:ext uri="{FF2B5EF4-FFF2-40B4-BE49-F238E27FC236}">
                <a16:creationId xmlns:a16="http://schemas.microsoft.com/office/drawing/2014/main" id="{10EF2E12-650D-4A4B-9D16-18DC4CD25916}"/>
              </a:ext>
            </a:extLst>
          </p:cNvPr>
          <p:cNvSpPr/>
          <p:nvPr/>
        </p:nvSpPr>
        <p:spPr>
          <a:xfrm>
            <a:off x="8015692" y="2188353"/>
            <a:ext cx="436471" cy="398082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7322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29EFCE79-233E-4151-8819-E1FEF58B1752}"/>
              </a:ext>
            </a:extLst>
          </p:cNvPr>
          <p:cNvSpPr/>
          <p:nvPr/>
        </p:nvSpPr>
        <p:spPr>
          <a:xfrm>
            <a:off x="3629127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F8BE31-7EDC-46F2-99CF-90974390F86C}"/>
              </a:ext>
            </a:extLst>
          </p:cNvPr>
          <p:cNvSpPr/>
          <p:nvPr/>
        </p:nvSpPr>
        <p:spPr>
          <a:xfrm>
            <a:off x="0" y="0"/>
            <a:ext cx="3629127" cy="6858000"/>
          </a:xfrm>
          <a:prstGeom prst="rect">
            <a:avLst/>
          </a:prstGeom>
          <a:gradFill flip="none" rotWithShape="1">
            <a:gsLst>
              <a:gs pos="65515">
                <a:srgbClr val="858585">
                  <a:alpha val="61000"/>
                </a:srgbClr>
              </a:gs>
              <a:gs pos="45000">
                <a:srgbClr val="3D3D3D">
                  <a:alpha val="63000"/>
                </a:srgbClr>
              </a:gs>
              <a:gs pos="23000">
                <a:schemeClr val="tx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 Same Side Corner Rectangle 8">
            <a:extLst>
              <a:ext uri="{FF2B5EF4-FFF2-40B4-BE49-F238E27FC236}">
                <a16:creationId xmlns:a16="http://schemas.microsoft.com/office/drawing/2014/main" id="{BDD214ED-DA33-479C-ACEF-C95A88D4F008}"/>
              </a:ext>
            </a:extLst>
          </p:cNvPr>
          <p:cNvSpPr/>
          <p:nvPr/>
        </p:nvSpPr>
        <p:spPr>
          <a:xfrm>
            <a:off x="5172094" y="571922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494369-078F-456D-A95C-E2110DD3DB9E}"/>
              </a:ext>
            </a:extLst>
          </p:cNvPr>
          <p:cNvGrpSpPr/>
          <p:nvPr/>
        </p:nvGrpSpPr>
        <p:grpSpPr>
          <a:xfrm>
            <a:off x="8953685" y="5030716"/>
            <a:ext cx="1492696" cy="1174030"/>
            <a:chOff x="5602596" y="4935408"/>
            <a:chExt cx="1492696" cy="1174030"/>
          </a:xfrm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grpSpPr>
        <p:grpSp>
          <p:nvGrpSpPr>
            <p:cNvPr id="6" name="Graphic 14">
              <a:extLst>
                <a:ext uri="{FF2B5EF4-FFF2-40B4-BE49-F238E27FC236}">
                  <a16:creationId xmlns:a16="http://schemas.microsoft.com/office/drawing/2014/main" id="{D3314927-3468-4625-B5B4-8EFF91DDA15C}"/>
                </a:ext>
              </a:extLst>
            </p:cNvPr>
            <p:cNvGrpSpPr/>
            <p:nvPr/>
          </p:nvGrpSpPr>
          <p:grpSpPr>
            <a:xfrm>
              <a:off x="5602596" y="4935408"/>
              <a:ext cx="1492696" cy="1174030"/>
              <a:chOff x="2444748" y="555045"/>
              <a:chExt cx="7282048" cy="5727454"/>
            </a:xfrm>
          </p:grpSpPr>
          <p:sp>
            <p:nvSpPr>
              <p:cNvPr id="8" name="Freeform: Shape 18">
                <a:extLst>
                  <a:ext uri="{FF2B5EF4-FFF2-40B4-BE49-F238E27FC236}">
                    <a16:creationId xmlns:a16="http://schemas.microsoft.com/office/drawing/2014/main" id="{DB21EB16-175F-4115-8C46-EA7ADB4D85AF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19">
                <a:extLst>
                  <a:ext uri="{FF2B5EF4-FFF2-40B4-BE49-F238E27FC236}">
                    <a16:creationId xmlns:a16="http://schemas.microsoft.com/office/drawing/2014/main" id="{46E99B77-822D-4A01-8DF6-37186BD5FD9C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20">
                <a:extLst>
                  <a:ext uri="{FF2B5EF4-FFF2-40B4-BE49-F238E27FC236}">
                    <a16:creationId xmlns:a16="http://schemas.microsoft.com/office/drawing/2014/main" id="{B2B2D34D-D8A8-40FA-B918-7F758C210F13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21">
                <a:extLst>
                  <a:ext uri="{FF2B5EF4-FFF2-40B4-BE49-F238E27FC236}">
                    <a16:creationId xmlns:a16="http://schemas.microsoft.com/office/drawing/2014/main" id="{4843F31F-C7CA-4763-9310-E2F274052884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22">
                <a:extLst>
                  <a:ext uri="{FF2B5EF4-FFF2-40B4-BE49-F238E27FC236}">
                    <a16:creationId xmlns:a16="http://schemas.microsoft.com/office/drawing/2014/main" id="{BC97A6DA-D99C-48A1-93FF-F45B33D60016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23">
                <a:extLst>
                  <a:ext uri="{FF2B5EF4-FFF2-40B4-BE49-F238E27FC236}">
                    <a16:creationId xmlns:a16="http://schemas.microsoft.com/office/drawing/2014/main" id="{B6AB2DEA-1414-43F7-BE46-08599230B2C8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B8EE91AF-721A-4864-818C-8CE939CD19CA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983A3308-2756-48B6-B574-393C136CB014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7" name="그림 개체 틀 7">
              <a:extLst>
                <a:ext uri="{FF2B5EF4-FFF2-40B4-BE49-F238E27FC236}">
                  <a16:creationId xmlns:a16="http://schemas.microsoft.com/office/drawing/2014/main" id="{6E201954-6E9F-4847-B318-2BF7DE8A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6" r="10666"/>
            <a:stretch>
              <a:fillRect/>
            </a:stretch>
          </p:blipFill>
          <p:spPr>
            <a:xfrm>
              <a:off x="5664700" y="5008367"/>
              <a:ext cx="1368490" cy="77234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20CE220-8340-499E-B72F-AB73E136D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35" y="5174192"/>
            <a:ext cx="487763" cy="487763"/>
          </a:xfrm>
          <a:prstGeom prst="rect">
            <a:avLst/>
          </a:prstGeom>
        </p:spPr>
      </p:pic>
      <p:sp>
        <p:nvSpPr>
          <p:cNvPr id="17" name="Rectangle 23">
            <a:extLst>
              <a:ext uri="{FF2B5EF4-FFF2-40B4-BE49-F238E27FC236}">
                <a16:creationId xmlns:a16="http://schemas.microsoft.com/office/drawing/2014/main" id="{D230F191-D26C-40EF-8C97-B789E1502210}"/>
              </a:ext>
            </a:extLst>
          </p:cNvPr>
          <p:cNvSpPr/>
          <p:nvPr/>
        </p:nvSpPr>
        <p:spPr>
          <a:xfrm>
            <a:off x="8117638" y="510938"/>
            <a:ext cx="2988020" cy="175762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B2BFC6"/>
          </a:solidFill>
          <a:ln>
            <a:noFill/>
          </a:ln>
          <a:effectLst>
            <a:outerShdw blurRad="50800" dist="38100" dir="2700000" algn="tl" rotWithShape="0">
              <a:prstClr val="black">
                <a:alpha val="4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화살표: U자형 17">
            <a:extLst>
              <a:ext uri="{FF2B5EF4-FFF2-40B4-BE49-F238E27FC236}">
                <a16:creationId xmlns:a16="http://schemas.microsoft.com/office/drawing/2014/main" id="{6A5972D7-FF2E-411F-A100-A1012AFEE671}"/>
              </a:ext>
            </a:extLst>
          </p:cNvPr>
          <p:cNvSpPr/>
          <p:nvPr/>
        </p:nvSpPr>
        <p:spPr>
          <a:xfrm>
            <a:off x="5856791" y="4410089"/>
            <a:ext cx="3391382" cy="614757"/>
          </a:xfrm>
          <a:prstGeom prst="uturn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90AC5707-0292-43FF-854F-375736761446}"/>
              </a:ext>
            </a:extLst>
          </p:cNvPr>
          <p:cNvSpPr/>
          <p:nvPr/>
        </p:nvSpPr>
        <p:spPr>
          <a:xfrm>
            <a:off x="940841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val 25">
            <a:extLst>
              <a:ext uri="{FF2B5EF4-FFF2-40B4-BE49-F238E27FC236}">
                <a16:creationId xmlns:a16="http://schemas.microsoft.com/office/drawing/2014/main" id="{4727683A-7EF8-465F-93D5-D65B1464E062}"/>
              </a:ext>
            </a:extLst>
          </p:cNvPr>
          <p:cNvSpPr>
            <a:spLocks noChangeAspect="1"/>
          </p:cNvSpPr>
          <p:nvPr/>
        </p:nvSpPr>
        <p:spPr>
          <a:xfrm>
            <a:off x="9874152" y="1412472"/>
            <a:ext cx="526484" cy="52720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2AC8D7-5A11-4E76-8E49-A95372EF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00" y="1085932"/>
            <a:ext cx="853744" cy="853744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6DA3973F-970B-4F18-BC9B-289A0645B58B}"/>
              </a:ext>
            </a:extLst>
          </p:cNvPr>
          <p:cNvSpPr/>
          <p:nvPr/>
        </p:nvSpPr>
        <p:spPr>
          <a:xfrm rot="10800000">
            <a:off x="9973778" y="2423706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031E7EB6-6AE5-4A0C-9BE5-4903A2FA5811}"/>
              </a:ext>
            </a:extLst>
          </p:cNvPr>
          <p:cNvSpPr/>
          <p:nvPr/>
        </p:nvSpPr>
        <p:spPr>
          <a:xfrm rot="16200000">
            <a:off x="7370814" y="4638762"/>
            <a:ext cx="405114" cy="2472836"/>
          </a:xfrm>
          <a:prstGeom prst="upArrow">
            <a:avLst/>
          </a:prstGeom>
          <a:solidFill>
            <a:srgbClr val="695B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A8F36DB-A9B6-40F4-B733-D2AB0752330D}"/>
              </a:ext>
            </a:extLst>
          </p:cNvPr>
          <p:cNvGrpSpPr/>
          <p:nvPr/>
        </p:nvGrpSpPr>
        <p:grpSpPr>
          <a:xfrm>
            <a:off x="-160246" y="-291434"/>
            <a:ext cx="818501" cy="5187976"/>
            <a:chOff x="-160246" y="-291434"/>
            <a:chExt cx="818501" cy="518797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4A1E7-10E4-4870-BBC4-AB62BBBD813D}"/>
                </a:ext>
              </a:extLst>
            </p:cNvPr>
            <p:cNvSpPr txBox="1"/>
            <p:nvPr/>
          </p:nvSpPr>
          <p:spPr>
            <a:xfrm>
              <a:off x="-69805" y="-29143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B22E5A-A15E-4EA1-B69F-9BCA75FCAAA9}"/>
                </a:ext>
              </a:extLst>
            </p:cNvPr>
            <p:cNvSpPr txBox="1"/>
            <p:nvPr/>
          </p:nvSpPr>
          <p:spPr>
            <a:xfrm>
              <a:off x="-160246" y="716621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410C2E-89B7-4FB4-B379-DA4A929FD7C6}"/>
                </a:ext>
              </a:extLst>
            </p:cNvPr>
            <p:cNvSpPr txBox="1"/>
            <p:nvPr/>
          </p:nvSpPr>
          <p:spPr>
            <a:xfrm>
              <a:off x="-134352" y="2302554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BCED9-148D-4853-9474-C2047CACA9CC}"/>
                </a:ext>
              </a:extLst>
            </p:cNvPr>
            <p:cNvSpPr txBox="1"/>
            <p:nvPr/>
          </p:nvSpPr>
          <p:spPr>
            <a:xfrm>
              <a:off x="-111202" y="3326882"/>
              <a:ext cx="7280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bg1">
                      <a:alpha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  <a:endParaRPr lang="ko-KR" altLang="en-US" sz="9600" dirty="0">
                <a:solidFill>
                  <a:schemeClr val="bg1">
                    <a:alpha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CABFE8-7391-4407-9CB6-343921AB0719}"/>
                </a:ext>
              </a:extLst>
            </p:cNvPr>
            <p:cNvSpPr/>
            <p:nvPr/>
          </p:nvSpPr>
          <p:spPr>
            <a:xfrm>
              <a:off x="252828" y="2000622"/>
              <a:ext cx="203101" cy="52086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>
                    <a:alpha val="50000"/>
                  </a:schemeClr>
                </a:solidFill>
              </a:endParaRP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1EFEDDAC-C5D2-45FD-BAF4-5BDAFC1F4BB5}"/>
              </a:ext>
            </a:extLst>
          </p:cNvPr>
          <p:cNvSpPr/>
          <p:nvPr/>
        </p:nvSpPr>
        <p:spPr>
          <a:xfrm>
            <a:off x="7301825" y="390915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32873B-D783-4472-8035-CF592129C1C2}"/>
              </a:ext>
            </a:extLst>
          </p:cNvPr>
          <p:cNvSpPr txBox="1"/>
          <p:nvPr/>
        </p:nvSpPr>
        <p:spPr>
          <a:xfrm>
            <a:off x="7345197" y="392704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59D65B1-6B08-43CC-9BEB-F5C533FE5C09}"/>
              </a:ext>
            </a:extLst>
          </p:cNvPr>
          <p:cNvSpPr/>
          <p:nvPr/>
        </p:nvSpPr>
        <p:spPr>
          <a:xfrm>
            <a:off x="7307097" y="5251536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6DCA6B-3FB9-47FB-881B-26E3679A050D}"/>
              </a:ext>
            </a:extLst>
          </p:cNvPr>
          <p:cNvSpPr txBox="1"/>
          <p:nvPr/>
        </p:nvSpPr>
        <p:spPr>
          <a:xfrm>
            <a:off x="7350469" y="5269427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B5E15BB-A03C-47CC-91B6-A596BABB1B93}"/>
              </a:ext>
            </a:extLst>
          </p:cNvPr>
          <p:cNvSpPr/>
          <p:nvPr/>
        </p:nvSpPr>
        <p:spPr>
          <a:xfrm>
            <a:off x="8986087" y="3445271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5A998-3012-4F27-8B5A-11DA88D6FC1D}"/>
              </a:ext>
            </a:extLst>
          </p:cNvPr>
          <p:cNvSpPr txBox="1"/>
          <p:nvPr/>
        </p:nvSpPr>
        <p:spPr>
          <a:xfrm>
            <a:off x="9029459" y="3463162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82EB5BC-AE5B-4756-B1D0-C5A276A38908}"/>
              </a:ext>
            </a:extLst>
          </p:cNvPr>
          <p:cNvSpPr/>
          <p:nvPr/>
        </p:nvSpPr>
        <p:spPr>
          <a:xfrm>
            <a:off x="10369955" y="3442595"/>
            <a:ext cx="405114" cy="405114"/>
          </a:xfrm>
          <a:prstGeom prst="ellipse">
            <a:avLst/>
          </a:prstGeom>
          <a:noFill/>
          <a:ln w="57150">
            <a:solidFill>
              <a:srgbClr val="695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8E3B5B-7575-4541-A941-5A298A837049}"/>
              </a:ext>
            </a:extLst>
          </p:cNvPr>
          <p:cNvSpPr txBox="1"/>
          <p:nvPr/>
        </p:nvSpPr>
        <p:spPr>
          <a:xfrm>
            <a:off x="10413327" y="3460486"/>
            <a:ext cx="1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95B5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solidFill>
                <a:srgbClr val="695B5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8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5C554C4-34D0-4747-AFFC-1BB22EADAC56}"/>
              </a:ext>
            </a:extLst>
          </p:cNvPr>
          <p:cNvSpPr/>
          <p:nvPr/>
        </p:nvSpPr>
        <p:spPr>
          <a:xfrm>
            <a:off x="0" y="787077"/>
            <a:ext cx="12192000" cy="1736204"/>
          </a:xfrm>
          <a:custGeom>
            <a:avLst/>
            <a:gdLst/>
            <a:ahLst/>
            <a:cxnLst/>
            <a:rect l="l" t="t" r="r" b="b"/>
            <a:pathLst>
              <a:path w="12192000" h="1736204">
                <a:moveTo>
                  <a:pt x="8101286" y="1183346"/>
                </a:moveTo>
                <a:lnTo>
                  <a:pt x="8101286" y="1277529"/>
                </a:lnTo>
                <a:lnTo>
                  <a:pt x="8563972" y="1277529"/>
                </a:lnTo>
                <a:lnTo>
                  <a:pt x="8563972" y="1441207"/>
                </a:lnTo>
                <a:lnTo>
                  <a:pt x="8681930" y="1441207"/>
                </a:lnTo>
                <a:lnTo>
                  <a:pt x="8681930" y="1183346"/>
                </a:lnTo>
                <a:close/>
                <a:moveTo>
                  <a:pt x="4241528" y="1105622"/>
                </a:moveTo>
                <a:lnTo>
                  <a:pt x="4353999" y="1105622"/>
                </a:lnTo>
                <a:lnTo>
                  <a:pt x="4353999" y="1119338"/>
                </a:lnTo>
                <a:cubicBezTo>
                  <a:pt x="4353999" y="1138235"/>
                  <a:pt x="4353084" y="1153628"/>
                  <a:pt x="4351255" y="1165515"/>
                </a:cubicBezTo>
                <a:cubicBezTo>
                  <a:pt x="4349426" y="1177402"/>
                  <a:pt x="4343331" y="1188527"/>
                  <a:pt x="4332967" y="1198890"/>
                </a:cubicBezTo>
                <a:cubicBezTo>
                  <a:pt x="4310412" y="1221446"/>
                  <a:pt x="4275666" y="1232723"/>
                  <a:pt x="4228726" y="1232723"/>
                </a:cubicBezTo>
                <a:cubicBezTo>
                  <a:pt x="4206171" y="1232723"/>
                  <a:pt x="4189102" y="1228151"/>
                  <a:pt x="4177519" y="1219007"/>
                </a:cubicBezTo>
                <a:cubicBezTo>
                  <a:pt x="4165937" y="1209863"/>
                  <a:pt x="4160146" y="1197062"/>
                  <a:pt x="4160146" y="1180602"/>
                </a:cubicBezTo>
                <a:lnTo>
                  <a:pt x="4160146" y="1169630"/>
                </a:lnTo>
                <a:cubicBezTo>
                  <a:pt x="4160146" y="1150122"/>
                  <a:pt x="4166090" y="1134578"/>
                  <a:pt x="4177977" y="1122995"/>
                </a:cubicBezTo>
                <a:cubicBezTo>
                  <a:pt x="4189864" y="1111413"/>
                  <a:pt x="4211048" y="1105622"/>
                  <a:pt x="4241528" y="1105622"/>
                </a:cubicBezTo>
                <a:close/>
                <a:moveTo>
                  <a:pt x="1321315" y="908111"/>
                </a:moveTo>
                <a:cubicBezTo>
                  <a:pt x="1357891" y="908111"/>
                  <a:pt x="1387000" y="918170"/>
                  <a:pt x="1408640" y="938286"/>
                </a:cubicBezTo>
                <a:cubicBezTo>
                  <a:pt x="1430281" y="958403"/>
                  <a:pt x="1441102" y="992541"/>
                  <a:pt x="1441102" y="1040699"/>
                </a:cubicBezTo>
                <a:lnTo>
                  <a:pt x="1441102" y="1096478"/>
                </a:lnTo>
                <a:cubicBezTo>
                  <a:pt x="1441102" y="1120252"/>
                  <a:pt x="1438054" y="1140674"/>
                  <a:pt x="1431958" y="1157742"/>
                </a:cubicBezTo>
                <a:cubicBezTo>
                  <a:pt x="1425862" y="1174811"/>
                  <a:pt x="1417480" y="1188527"/>
                  <a:pt x="1406812" y="1198890"/>
                </a:cubicBezTo>
                <a:cubicBezTo>
                  <a:pt x="1396143" y="1209254"/>
                  <a:pt x="1383494" y="1216874"/>
                  <a:pt x="1368864" y="1221750"/>
                </a:cubicBezTo>
                <a:cubicBezTo>
                  <a:pt x="1354234" y="1226627"/>
                  <a:pt x="1338384" y="1229066"/>
                  <a:pt x="1321315" y="1229066"/>
                </a:cubicBezTo>
                <a:cubicBezTo>
                  <a:pt x="1304246" y="1229066"/>
                  <a:pt x="1288397" y="1226627"/>
                  <a:pt x="1273766" y="1221750"/>
                </a:cubicBezTo>
                <a:cubicBezTo>
                  <a:pt x="1259136" y="1216874"/>
                  <a:pt x="1246487" y="1209254"/>
                  <a:pt x="1235819" y="1198890"/>
                </a:cubicBezTo>
                <a:cubicBezTo>
                  <a:pt x="1225151" y="1188527"/>
                  <a:pt x="1216769" y="1174811"/>
                  <a:pt x="1210673" y="1157742"/>
                </a:cubicBezTo>
                <a:cubicBezTo>
                  <a:pt x="1204577" y="1140674"/>
                  <a:pt x="1201529" y="1120252"/>
                  <a:pt x="1201529" y="1096478"/>
                </a:cubicBezTo>
                <a:lnTo>
                  <a:pt x="1201529" y="1040699"/>
                </a:lnTo>
                <a:cubicBezTo>
                  <a:pt x="1201529" y="992541"/>
                  <a:pt x="1212349" y="958403"/>
                  <a:pt x="1233990" y="938286"/>
                </a:cubicBezTo>
                <a:cubicBezTo>
                  <a:pt x="1255631" y="918170"/>
                  <a:pt x="1284739" y="908111"/>
                  <a:pt x="1321315" y="908111"/>
                </a:cubicBezTo>
                <a:close/>
                <a:moveTo>
                  <a:pt x="6592145" y="906282"/>
                </a:moveTo>
                <a:cubicBezTo>
                  <a:pt x="6612262" y="906282"/>
                  <a:pt x="6629483" y="909330"/>
                  <a:pt x="6643809" y="915426"/>
                </a:cubicBezTo>
                <a:cubicBezTo>
                  <a:pt x="6658134" y="921522"/>
                  <a:pt x="6670021" y="929295"/>
                  <a:pt x="6679470" y="938744"/>
                </a:cubicBezTo>
                <a:cubicBezTo>
                  <a:pt x="6688919" y="948192"/>
                  <a:pt x="6695929" y="958860"/>
                  <a:pt x="6700502" y="970748"/>
                </a:cubicBezTo>
                <a:cubicBezTo>
                  <a:pt x="6705073" y="982635"/>
                  <a:pt x="6707359" y="994370"/>
                  <a:pt x="6707359" y="1005952"/>
                </a:cubicBezTo>
                <a:lnTo>
                  <a:pt x="6707359" y="1099221"/>
                </a:lnTo>
                <a:cubicBezTo>
                  <a:pt x="6707359" y="1116290"/>
                  <a:pt x="6704616" y="1132292"/>
                  <a:pt x="6699130" y="1147227"/>
                </a:cubicBezTo>
                <a:cubicBezTo>
                  <a:pt x="6693643" y="1162162"/>
                  <a:pt x="6685871" y="1175269"/>
                  <a:pt x="6675812" y="1186546"/>
                </a:cubicBezTo>
                <a:cubicBezTo>
                  <a:pt x="6665754" y="1197824"/>
                  <a:pt x="6653257" y="1206663"/>
                  <a:pt x="6638322" y="1213064"/>
                </a:cubicBezTo>
                <a:cubicBezTo>
                  <a:pt x="6623387" y="1219465"/>
                  <a:pt x="6606471" y="1222665"/>
                  <a:pt x="6587573" y="1222665"/>
                </a:cubicBezTo>
                <a:cubicBezTo>
                  <a:pt x="6554045" y="1222665"/>
                  <a:pt x="6528594" y="1210930"/>
                  <a:pt x="6511221" y="1187461"/>
                </a:cubicBezTo>
                <a:cubicBezTo>
                  <a:pt x="6493847" y="1163991"/>
                  <a:pt x="6485160" y="1130920"/>
                  <a:pt x="6485160" y="1088248"/>
                </a:cubicBezTo>
                <a:lnTo>
                  <a:pt x="6485160" y="1040699"/>
                </a:lnTo>
                <a:cubicBezTo>
                  <a:pt x="6485160" y="998637"/>
                  <a:pt x="6493847" y="965718"/>
                  <a:pt x="6511221" y="941944"/>
                </a:cubicBezTo>
                <a:cubicBezTo>
                  <a:pt x="6528594" y="918170"/>
                  <a:pt x="6555569" y="906282"/>
                  <a:pt x="6592145" y="906282"/>
                </a:cubicBezTo>
                <a:close/>
                <a:moveTo>
                  <a:pt x="2420196" y="906282"/>
                </a:moveTo>
                <a:cubicBezTo>
                  <a:pt x="2440312" y="906282"/>
                  <a:pt x="2457534" y="909330"/>
                  <a:pt x="2471859" y="915426"/>
                </a:cubicBezTo>
                <a:cubicBezTo>
                  <a:pt x="2486185" y="921522"/>
                  <a:pt x="2498071" y="929295"/>
                  <a:pt x="2507520" y="938744"/>
                </a:cubicBezTo>
                <a:cubicBezTo>
                  <a:pt x="2516969" y="948192"/>
                  <a:pt x="2523980" y="958860"/>
                  <a:pt x="2528552" y="970748"/>
                </a:cubicBezTo>
                <a:cubicBezTo>
                  <a:pt x="2533124" y="982635"/>
                  <a:pt x="2535410" y="994370"/>
                  <a:pt x="2535410" y="1005952"/>
                </a:cubicBezTo>
                <a:lnTo>
                  <a:pt x="2535410" y="1108365"/>
                </a:lnTo>
                <a:cubicBezTo>
                  <a:pt x="2535410" y="1125434"/>
                  <a:pt x="2532666" y="1141436"/>
                  <a:pt x="2527180" y="1156371"/>
                </a:cubicBezTo>
                <a:cubicBezTo>
                  <a:pt x="2521694" y="1171306"/>
                  <a:pt x="2513921" y="1184413"/>
                  <a:pt x="2503863" y="1195690"/>
                </a:cubicBezTo>
                <a:cubicBezTo>
                  <a:pt x="2493805" y="1206968"/>
                  <a:pt x="2481308" y="1215807"/>
                  <a:pt x="2466372" y="1222208"/>
                </a:cubicBezTo>
                <a:cubicBezTo>
                  <a:pt x="2451437" y="1228609"/>
                  <a:pt x="2434521" y="1231809"/>
                  <a:pt x="2415623" y="1231809"/>
                </a:cubicBezTo>
                <a:cubicBezTo>
                  <a:pt x="2382095" y="1231809"/>
                  <a:pt x="2356645" y="1220074"/>
                  <a:pt x="2339271" y="1196605"/>
                </a:cubicBezTo>
                <a:cubicBezTo>
                  <a:pt x="2321897" y="1173135"/>
                  <a:pt x="2313210" y="1140064"/>
                  <a:pt x="2313210" y="1097392"/>
                </a:cubicBezTo>
                <a:lnTo>
                  <a:pt x="2313210" y="1040699"/>
                </a:lnTo>
                <a:cubicBezTo>
                  <a:pt x="2313210" y="998637"/>
                  <a:pt x="2321897" y="965718"/>
                  <a:pt x="2339271" y="941944"/>
                </a:cubicBezTo>
                <a:cubicBezTo>
                  <a:pt x="2356645" y="918170"/>
                  <a:pt x="2383620" y="906282"/>
                  <a:pt x="2420196" y="906282"/>
                </a:cubicBezTo>
                <a:close/>
                <a:moveTo>
                  <a:pt x="3741961" y="902625"/>
                </a:moveTo>
                <a:cubicBezTo>
                  <a:pt x="3762077" y="902625"/>
                  <a:pt x="3779146" y="905368"/>
                  <a:pt x="3793166" y="910854"/>
                </a:cubicBezTo>
                <a:cubicBezTo>
                  <a:pt x="3807188" y="916341"/>
                  <a:pt x="3818770" y="923656"/>
                  <a:pt x="3827914" y="932800"/>
                </a:cubicBezTo>
                <a:cubicBezTo>
                  <a:pt x="3837058" y="941944"/>
                  <a:pt x="3843611" y="952612"/>
                  <a:pt x="3847574" y="964804"/>
                </a:cubicBezTo>
                <a:cubicBezTo>
                  <a:pt x="3851536" y="976996"/>
                  <a:pt x="3853517" y="989798"/>
                  <a:pt x="3853517" y="1003209"/>
                </a:cubicBezTo>
                <a:lnTo>
                  <a:pt x="3853517" y="1025155"/>
                </a:lnTo>
                <a:lnTo>
                  <a:pt x="3626746" y="1025155"/>
                </a:lnTo>
                <a:lnTo>
                  <a:pt x="3626746" y="1005952"/>
                </a:lnTo>
                <a:cubicBezTo>
                  <a:pt x="3626746" y="977301"/>
                  <a:pt x="3636347" y="952917"/>
                  <a:pt x="3655550" y="932800"/>
                </a:cubicBezTo>
                <a:cubicBezTo>
                  <a:pt x="3674752" y="912683"/>
                  <a:pt x="3703556" y="902625"/>
                  <a:pt x="3741961" y="902625"/>
                </a:cubicBezTo>
                <a:close/>
                <a:moveTo>
                  <a:pt x="8252162" y="838617"/>
                </a:moveTo>
                <a:cubicBezTo>
                  <a:pt x="8282032" y="838617"/>
                  <a:pt x="8304588" y="842579"/>
                  <a:pt x="8319828" y="850504"/>
                </a:cubicBezTo>
                <a:cubicBezTo>
                  <a:pt x="8335068" y="858429"/>
                  <a:pt x="8342687" y="867878"/>
                  <a:pt x="8342687" y="878850"/>
                </a:cubicBezTo>
                <a:lnTo>
                  <a:pt x="8342687" y="884337"/>
                </a:lnTo>
                <a:cubicBezTo>
                  <a:pt x="8342687" y="895310"/>
                  <a:pt x="8335068" y="904758"/>
                  <a:pt x="8319828" y="912683"/>
                </a:cubicBezTo>
                <a:cubicBezTo>
                  <a:pt x="8304588" y="920608"/>
                  <a:pt x="8282032" y="924570"/>
                  <a:pt x="8252162" y="924570"/>
                </a:cubicBezTo>
                <a:cubicBezTo>
                  <a:pt x="8222292" y="924570"/>
                  <a:pt x="8199736" y="920608"/>
                  <a:pt x="8184496" y="912683"/>
                </a:cubicBezTo>
                <a:cubicBezTo>
                  <a:pt x="8169257" y="904758"/>
                  <a:pt x="8161636" y="895310"/>
                  <a:pt x="8161636" y="884337"/>
                </a:cubicBezTo>
                <a:lnTo>
                  <a:pt x="8161636" y="878850"/>
                </a:lnTo>
                <a:cubicBezTo>
                  <a:pt x="8161636" y="867878"/>
                  <a:pt x="8169257" y="858429"/>
                  <a:pt x="8184496" y="850504"/>
                </a:cubicBezTo>
                <a:cubicBezTo>
                  <a:pt x="8199736" y="842579"/>
                  <a:pt x="8222292" y="838617"/>
                  <a:pt x="8252162" y="838617"/>
                </a:cubicBezTo>
                <a:close/>
                <a:moveTo>
                  <a:pt x="5572361" y="818500"/>
                </a:moveTo>
                <a:lnTo>
                  <a:pt x="5572361" y="1322335"/>
                </a:lnTo>
                <a:lnTo>
                  <a:pt x="5687576" y="1322335"/>
                </a:lnTo>
                <a:lnTo>
                  <a:pt x="5687576" y="818500"/>
                </a:lnTo>
                <a:close/>
                <a:moveTo>
                  <a:pt x="1659796" y="818500"/>
                </a:moveTo>
                <a:lnTo>
                  <a:pt x="1659796" y="1144026"/>
                </a:lnTo>
                <a:cubicBezTo>
                  <a:pt x="1659796" y="1205596"/>
                  <a:pt x="1675645" y="1252078"/>
                  <a:pt x="1707344" y="1283473"/>
                </a:cubicBezTo>
                <a:cubicBezTo>
                  <a:pt x="1739043" y="1314867"/>
                  <a:pt x="1781411" y="1330564"/>
                  <a:pt x="1834446" y="1330564"/>
                </a:cubicBezTo>
                <a:cubicBezTo>
                  <a:pt x="1847857" y="1330564"/>
                  <a:pt x="1861725" y="1329193"/>
                  <a:pt x="1876051" y="1326449"/>
                </a:cubicBezTo>
                <a:cubicBezTo>
                  <a:pt x="1890377" y="1323706"/>
                  <a:pt x="1904093" y="1319591"/>
                  <a:pt x="1917199" y="1314105"/>
                </a:cubicBezTo>
                <a:cubicBezTo>
                  <a:pt x="1930306" y="1308619"/>
                  <a:pt x="1942345" y="1301608"/>
                  <a:pt x="1953318" y="1293074"/>
                </a:cubicBezTo>
                <a:cubicBezTo>
                  <a:pt x="1964291" y="1284539"/>
                  <a:pt x="1973435" y="1274176"/>
                  <a:pt x="1980750" y="1261984"/>
                </a:cubicBezTo>
                <a:lnTo>
                  <a:pt x="1982579" y="1261984"/>
                </a:lnTo>
                <a:lnTo>
                  <a:pt x="1982579" y="1322335"/>
                </a:lnTo>
                <a:lnTo>
                  <a:pt x="2092307" y="1322335"/>
                </a:lnTo>
                <a:lnTo>
                  <a:pt x="2092307" y="818500"/>
                </a:lnTo>
                <a:lnTo>
                  <a:pt x="1977092" y="818500"/>
                </a:lnTo>
                <a:lnTo>
                  <a:pt x="1977092" y="1112023"/>
                </a:lnTo>
                <a:cubicBezTo>
                  <a:pt x="1977092" y="1134578"/>
                  <a:pt x="1973587" y="1153475"/>
                  <a:pt x="1966577" y="1168715"/>
                </a:cubicBezTo>
                <a:cubicBezTo>
                  <a:pt x="1959566" y="1183955"/>
                  <a:pt x="1950880" y="1196147"/>
                  <a:pt x="1940516" y="1205291"/>
                </a:cubicBezTo>
                <a:cubicBezTo>
                  <a:pt x="1930153" y="1214435"/>
                  <a:pt x="1918723" y="1220836"/>
                  <a:pt x="1906226" y="1224494"/>
                </a:cubicBezTo>
                <a:cubicBezTo>
                  <a:pt x="1893730" y="1228151"/>
                  <a:pt x="1881690" y="1229980"/>
                  <a:pt x="1870108" y="1229980"/>
                </a:cubicBezTo>
                <a:cubicBezTo>
                  <a:pt x="1856696" y="1229980"/>
                  <a:pt x="1844200" y="1228304"/>
                  <a:pt x="1832617" y="1224951"/>
                </a:cubicBezTo>
                <a:cubicBezTo>
                  <a:pt x="1821035" y="1221598"/>
                  <a:pt x="1810977" y="1215807"/>
                  <a:pt x="1802442" y="1207577"/>
                </a:cubicBezTo>
                <a:cubicBezTo>
                  <a:pt x="1793908" y="1199348"/>
                  <a:pt x="1787202" y="1188070"/>
                  <a:pt x="1782325" y="1173744"/>
                </a:cubicBezTo>
                <a:cubicBezTo>
                  <a:pt x="1777448" y="1159419"/>
                  <a:pt x="1775010" y="1141283"/>
                  <a:pt x="1775010" y="1119338"/>
                </a:cubicBezTo>
                <a:lnTo>
                  <a:pt x="1775010" y="818500"/>
                </a:lnTo>
                <a:close/>
                <a:moveTo>
                  <a:pt x="6572943" y="807527"/>
                </a:moveTo>
                <a:cubicBezTo>
                  <a:pt x="6542462" y="807527"/>
                  <a:pt x="6514878" y="812556"/>
                  <a:pt x="6490189" y="822615"/>
                </a:cubicBezTo>
                <a:cubicBezTo>
                  <a:pt x="6465501" y="832673"/>
                  <a:pt x="6444317" y="847151"/>
                  <a:pt x="6426639" y="866049"/>
                </a:cubicBezTo>
                <a:cubicBezTo>
                  <a:pt x="6408960" y="884946"/>
                  <a:pt x="6395396" y="907959"/>
                  <a:pt x="6385948" y="935086"/>
                </a:cubicBezTo>
                <a:cubicBezTo>
                  <a:pt x="6376499" y="962213"/>
                  <a:pt x="6371775" y="992541"/>
                  <a:pt x="6371775" y="1026069"/>
                </a:cubicBezTo>
                <a:lnTo>
                  <a:pt x="6371775" y="1105622"/>
                </a:lnTo>
                <a:cubicBezTo>
                  <a:pt x="6371775" y="1173897"/>
                  <a:pt x="6387776" y="1226780"/>
                  <a:pt x="6419780" y="1264270"/>
                </a:cubicBezTo>
                <a:cubicBezTo>
                  <a:pt x="6451785" y="1301761"/>
                  <a:pt x="6500095" y="1320506"/>
                  <a:pt x="6564713" y="1320506"/>
                </a:cubicBezTo>
                <a:cubicBezTo>
                  <a:pt x="6595193" y="1320506"/>
                  <a:pt x="6622930" y="1315629"/>
                  <a:pt x="6647923" y="1305875"/>
                </a:cubicBezTo>
                <a:cubicBezTo>
                  <a:pt x="6672917" y="1296122"/>
                  <a:pt x="6692119" y="1279053"/>
                  <a:pt x="6705530" y="1254669"/>
                </a:cubicBezTo>
                <a:lnTo>
                  <a:pt x="6707359" y="1254669"/>
                </a:lnTo>
                <a:lnTo>
                  <a:pt x="6707359" y="1316848"/>
                </a:lnTo>
                <a:cubicBezTo>
                  <a:pt x="6707359" y="1354034"/>
                  <a:pt x="6696844" y="1381313"/>
                  <a:pt x="6675812" y="1398687"/>
                </a:cubicBezTo>
                <a:cubicBezTo>
                  <a:pt x="6654781" y="1416061"/>
                  <a:pt x="6623844" y="1424747"/>
                  <a:pt x="6583001" y="1424747"/>
                </a:cubicBezTo>
                <a:cubicBezTo>
                  <a:pt x="6570809" y="1424747"/>
                  <a:pt x="6558617" y="1423376"/>
                  <a:pt x="6546425" y="1420633"/>
                </a:cubicBezTo>
                <a:cubicBezTo>
                  <a:pt x="6534233" y="1417889"/>
                  <a:pt x="6522651" y="1414384"/>
                  <a:pt x="6511678" y="1410117"/>
                </a:cubicBezTo>
                <a:cubicBezTo>
                  <a:pt x="6500705" y="1405850"/>
                  <a:pt x="6490646" y="1401125"/>
                  <a:pt x="6481503" y="1395944"/>
                </a:cubicBezTo>
                <a:cubicBezTo>
                  <a:pt x="6472359" y="1390762"/>
                  <a:pt x="6465348" y="1386038"/>
                  <a:pt x="6460471" y="1381771"/>
                </a:cubicBezTo>
                <a:lnTo>
                  <a:pt x="6408351" y="1471382"/>
                </a:lnTo>
                <a:cubicBezTo>
                  <a:pt x="6429077" y="1487231"/>
                  <a:pt x="6455138" y="1500338"/>
                  <a:pt x="6486532" y="1510701"/>
                </a:cubicBezTo>
                <a:cubicBezTo>
                  <a:pt x="6517926" y="1521064"/>
                  <a:pt x="6549472" y="1526246"/>
                  <a:pt x="6581172" y="1526246"/>
                </a:cubicBezTo>
                <a:cubicBezTo>
                  <a:pt x="6664078" y="1526246"/>
                  <a:pt x="6724733" y="1509025"/>
                  <a:pt x="6763138" y="1474582"/>
                </a:cubicBezTo>
                <a:cubicBezTo>
                  <a:pt x="6801543" y="1440140"/>
                  <a:pt x="6820745" y="1387867"/>
                  <a:pt x="6820745" y="1317763"/>
                </a:cubicBezTo>
                <a:lnTo>
                  <a:pt x="6820745" y="818500"/>
                </a:lnTo>
                <a:lnTo>
                  <a:pt x="6710103" y="818500"/>
                </a:lnTo>
                <a:lnTo>
                  <a:pt x="6710103" y="862391"/>
                </a:lnTo>
                <a:lnTo>
                  <a:pt x="6709188" y="862391"/>
                </a:lnTo>
                <a:cubicBezTo>
                  <a:pt x="6705530" y="856905"/>
                  <a:pt x="6700044" y="850961"/>
                  <a:pt x="6692729" y="844560"/>
                </a:cubicBezTo>
                <a:cubicBezTo>
                  <a:pt x="6685414" y="838160"/>
                  <a:pt x="6676117" y="832216"/>
                  <a:pt x="6664840" y="826730"/>
                </a:cubicBezTo>
                <a:cubicBezTo>
                  <a:pt x="6653562" y="821243"/>
                  <a:pt x="6640303" y="816671"/>
                  <a:pt x="6625063" y="813014"/>
                </a:cubicBezTo>
                <a:cubicBezTo>
                  <a:pt x="6609823" y="809356"/>
                  <a:pt x="6592449" y="807527"/>
                  <a:pt x="6572943" y="807527"/>
                </a:cubicBezTo>
                <a:close/>
                <a:moveTo>
                  <a:pt x="6086482" y="807527"/>
                </a:moveTo>
                <a:cubicBezTo>
                  <a:pt x="6056611" y="807527"/>
                  <a:pt x="6028722" y="812556"/>
                  <a:pt x="6002814" y="822615"/>
                </a:cubicBezTo>
                <a:cubicBezTo>
                  <a:pt x="5976907" y="832673"/>
                  <a:pt x="5955113" y="850504"/>
                  <a:pt x="5937435" y="876107"/>
                </a:cubicBezTo>
                <a:lnTo>
                  <a:pt x="5935606" y="876107"/>
                </a:lnTo>
                <a:lnTo>
                  <a:pt x="5935606" y="818500"/>
                </a:lnTo>
                <a:lnTo>
                  <a:pt x="5826792" y="818500"/>
                </a:lnTo>
                <a:lnTo>
                  <a:pt x="5826792" y="1322335"/>
                </a:lnTo>
                <a:lnTo>
                  <a:pt x="5942007" y="1322335"/>
                </a:lnTo>
                <a:lnTo>
                  <a:pt x="5942007" y="1024240"/>
                </a:lnTo>
                <a:cubicBezTo>
                  <a:pt x="5942007" y="999246"/>
                  <a:pt x="5945969" y="979130"/>
                  <a:pt x="5953894" y="963890"/>
                </a:cubicBezTo>
                <a:cubicBezTo>
                  <a:pt x="5961818" y="948650"/>
                  <a:pt x="5971419" y="936915"/>
                  <a:pt x="5982697" y="928685"/>
                </a:cubicBezTo>
                <a:cubicBezTo>
                  <a:pt x="5993975" y="920456"/>
                  <a:pt x="6005862" y="914969"/>
                  <a:pt x="6018359" y="912226"/>
                </a:cubicBezTo>
                <a:cubicBezTo>
                  <a:pt x="6030856" y="909483"/>
                  <a:pt x="6041676" y="908111"/>
                  <a:pt x="6050820" y="908111"/>
                </a:cubicBezTo>
                <a:cubicBezTo>
                  <a:pt x="6114828" y="908111"/>
                  <a:pt x="6146832" y="944992"/>
                  <a:pt x="6146832" y="1018754"/>
                </a:cubicBezTo>
                <a:lnTo>
                  <a:pt x="6146832" y="1322335"/>
                </a:lnTo>
                <a:lnTo>
                  <a:pt x="6262046" y="1322335"/>
                </a:lnTo>
                <a:lnTo>
                  <a:pt x="6262046" y="994065"/>
                </a:lnTo>
                <a:cubicBezTo>
                  <a:pt x="6262046" y="960537"/>
                  <a:pt x="6257169" y="931886"/>
                  <a:pt x="6247416" y="908111"/>
                </a:cubicBezTo>
                <a:cubicBezTo>
                  <a:pt x="6237662" y="884337"/>
                  <a:pt x="6224556" y="864982"/>
                  <a:pt x="6208097" y="850047"/>
                </a:cubicBezTo>
                <a:cubicBezTo>
                  <a:pt x="6191638" y="835112"/>
                  <a:pt x="6172893" y="824291"/>
                  <a:pt x="6151861" y="817586"/>
                </a:cubicBezTo>
                <a:cubicBezTo>
                  <a:pt x="6130830" y="810880"/>
                  <a:pt x="6109037" y="807527"/>
                  <a:pt x="6086482" y="807527"/>
                </a:cubicBezTo>
                <a:close/>
                <a:moveTo>
                  <a:pt x="5257807" y="807527"/>
                </a:moveTo>
                <a:cubicBezTo>
                  <a:pt x="5227936" y="807527"/>
                  <a:pt x="5200047" y="812556"/>
                  <a:pt x="5174139" y="822615"/>
                </a:cubicBezTo>
                <a:cubicBezTo>
                  <a:pt x="5148231" y="832673"/>
                  <a:pt x="5126438" y="850504"/>
                  <a:pt x="5108760" y="876107"/>
                </a:cubicBezTo>
                <a:lnTo>
                  <a:pt x="5106931" y="876107"/>
                </a:lnTo>
                <a:lnTo>
                  <a:pt x="5106931" y="818500"/>
                </a:lnTo>
                <a:lnTo>
                  <a:pt x="4998117" y="818500"/>
                </a:lnTo>
                <a:lnTo>
                  <a:pt x="4998117" y="1322335"/>
                </a:lnTo>
                <a:lnTo>
                  <a:pt x="5113332" y="1322335"/>
                </a:lnTo>
                <a:lnTo>
                  <a:pt x="5113332" y="1024240"/>
                </a:lnTo>
                <a:cubicBezTo>
                  <a:pt x="5113332" y="999246"/>
                  <a:pt x="5117294" y="979130"/>
                  <a:pt x="5125219" y="963890"/>
                </a:cubicBezTo>
                <a:cubicBezTo>
                  <a:pt x="5133144" y="948650"/>
                  <a:pt x="5142744" y="936915"/>
                  <a:pt x="5154023" y="928685"/>
                </a:cubicBezTo>
                <a:cubicBezTo>
                  <a:pt x="5165300" y="920456"/>
                  <a:pt x="5177188" y="914969"/>
                  <a:pt x="5189684" y="912226"/>
                </a:cubicBezTo>
                <a:cubicBezTo>
                  <a:pt x="5202181" y="909483"/>
                  <a:pt x="5213001" y="908111"/>
                  <a:pt x="5222146" y="908111"/>
                </a:cubicBezTo>
                <a:cubicBezTo>
                  <a:pt x="5286153" y="908111"/>
                  <a:pt x="5318157" y="944992"/>
                  <a:pt x="5318157" y="1018754"/>
                </a:cubicBezTo>
                <a:lnTo>
                  <a:pt x="5318157" y="1322335"/>
                </a:lnTo>
                <a:lnTo>
                  <a:pt x="5433371" y="1322335"/>
                </a:lnTo>
                <a:lnTo>
                  <a:pt x="5433371" y="994065"/>
                </a:lnTo>
                <a:cubicBezTo>
                  <a:pt x="5433371" y="960537"/>
                  <a:pt x="5428494" y="931886"/>
                  <a:pt x="5418741" y="908111"/>
                </a:cubicBezTo>
                <a:cubicBezTo>
                  <a:pt x="5408987" y="884337"/>
                  <a:pt x="5395881" y="864982"/>
                  <a:pt x="5379422" y="850047"/>
                </a:cubicBezTo>
                <a:cubicBezTo>
                  <a:pt x="5362963" y="835112"/>
                  <a:pt x="5344218" y="824291"/>
                  <a:pt x="5323186" y="817586"/>
                </a:cubicBezTo>
                <a:cubicBezTo>
                  <a:pt x="5302155" y="810880"/>
                  <a:pt x="5280362" y="807527"/>
                  <a:pt x="5257807" y="807527"/>
                </a:cubicBezTo>
                <a:close/>
                <a:moveTo>
                  <a:pt x="4851356" y="807527"/>
                </a:moveTo>
                <a:cubicBezTo>
                  <a:pt x="4815390" y="807527"/>
                  <a:pt x="4786282" y="815147"/>
                  <a:pt x="4764031" y="830387"/>
                </a:cubicBezTo>
                <a:cubicBezTo>
                  <a:pt x="4741780" y="845627"/>
                  <a:pt x="4723950" y="866049"/>
                  <a:pt x="4710539" y="891652"/>
                </a:cubicBezTo>
                <a:lnTo>
                  <a:pt x="4708710" y="891652"/>
                </a:lnTo>
                <a:lnTo>
                  <a:pt x="4708710" y="818500"/>
                </a:lnTo>
                <a:lnTo>
                  <a:pt x="4598068" y="818500"/>
                </a:lnTo>
                <a:lnTo>
                  <a:pt x="4598068" y="1322335"/>
                </a:lnTo>
                <a:lnTo>
                  <a:pt x="4713282" y="1322335"/>
                </a:lnTo>
                <a:lnTo>
                  <a:pt x="4713282" y="1023326"/>
                </a:lnTo>
                <a:cubicBezTo>
                  <a:pt x="4713282" y="1006867"/>
                  <a:pt x="4716177" y="991779"/>
                  <a:pt x="4721969" y="978063"/>
                </a:cubicBezTo>
                <a:cubicBezTo>
                  <a:pt x="4727760" y="964347"/>
                  <a:pt x="4735685" y="952460"/>
                  <a:pt x="4745743" y="942401"/>
                </a:cubicBezTo>
                <a:cubicBezTo>
                  <a:pt x="4755801" y="932343"/>
                  <a:pt x="4767689" y="924570"/>
                  <a:pt x="4781405" y="919084"/>
                </a:cubicBezTo>
                <a:cubicBezTo>
                  <a:pt x="4795121" y="913598"/>
                  <a:pt x="4809903" y="910854"/>
                  <a:pt x="4825753" y="910854"/>
                </a:cubicBezTo>
                <a:cubicBezTo>
                  <a:pt x="4840383" y="910854"/>
                  <a:pt x="4852575" y="911769"/>
                  <a:pt x="4862329" y="913598"/>
                </a:cubicBezTo>
                <a:cubicBezTo>
                  <a:pt x="4872082" y="915426"/>
                  <a:pt x="4881227" y="918170"/>
                  <a:pt x="4889761" y="921827"/>
                </a:cubicBezTo>
                <a:lnTo>
                  <a:pt x="4922680" y="817586"/>
                </a:lnTo>
                <a:cubicBezTo>
                  <a:pt x="4913535" y="814538"/>
                  <a:pt x="4902563" y="812099"/>
                  <a:pt x="4889761" y="810270"/>
                </a:cubicBezTo>
                <a:cubicBezTo>
                  <a:pt x="4876959" y="808442"/>
                  <a:pt x="4864158" y="807527"/>
                  <a:pt x="4851356" y="807527"/>
                </a:cubicBezTo>
                <a:close/>
                <a:moveTo>
                  <a:pt x="4265302" y="807527"/>
                </a:moveTo>
                <a:cubicBezTo>
                  <a:pt x="4222021" y="807527"/>
                  <a:pt x="4184225" y="814385"/>
                  <a:pt x="4151916" y="828101"/>
                </a:cubicBezTo>
                <a:cubicBezTo>
                  <a:pt x="4119608" y="841817"/>
                  <a:pt x="4090651" y="857514"/>
                  <a:pt x="4065049" y="875193"/>
                </a:cubicBezTo>
                <a:lnTo>
                  <a:pt x="4121741" y="959318"/>
                </a:lnTo>
                <a:cubicBezTo>
                  <a:pt x="4164413" y="925790"/>
                  <a:pt x="4211962" y="909026"/>
                  <a:pt x="4264387" y="909026"/>
                </a:cubicBezTo>
                <a:cubicBezTo>
                  <a:pt x="4295478" y="909026"/>
                  <a:pt x="4318185" y="915884"/>
                  <a:pt x="4332511" y="929600"/>
                </a:cubicBezTo>
                <a:cubicBezTo>
                  <a:pt x="4346836" y="943316"/>
                  <a:pt x="4353999" y="965718"/>
                  <a:pt x="4353999" y="996808"/>
                </a:cubicBezTo>
                <a:lnTo>
                  <a:pt x="4353999" y="1016011"/>
                </a:lnTo>
                <a:lnTo>
                  <a:pt x="4238784" y="1016011"/>
                </a:lnTo>
                <a:cubicBezTo>
                  <a:pt x="4203427" y="1016011"/>
                  <a:pt x="4173557" y="1019668"/>
                  <a:pt x="4149173" y="1026983"/>
                </a:cubicBezTo>
                <a:cubicBezTo>
                  <a:pt x="4124789" y="1034298"/>
                  <a:pt x="4105130" y="1044357"/>
                  <a:pt x="4090194" y="1057159"/>
                </a:cubicBezTo>
                <a:cubicBezTo>
                  <a:pt x="4075259" y="1069960"/>
                  <a:pt x="4064591" y="1085048"/>
                  <a:pt x="4058190" y="1102421"/>
                </a:cubicBezTo>
                <a:cubicBezTo>
                  <a:pt x="4051790" y="1119795"/>
                  <a:pt x="4048589" y="1138845"/>
                  <a:pt x="4048589" y="1159571"/>
                </a:cubicBezTo>
                <a:lnTo>
                  <a:pt x="4048589" y="1188832"/>
                </a:lnTo>
                <a:cubicBezTo>
                  <a:pt x="4048589" y="1233333"/>
                  <a:pt x="4063524" y="1267928"/>
                  <a:pt x="4093395" y="1292617"/>
                </a:cubicBezTo>
                <a:cubicBezTo>
                  <a:pt x="4123266" y="1317305"/>
                  <a:pt x="4165328" y="1329650"/>
                  <a:pt x="4219582" y="1329650"/>
                </a:cubicBezTo>
                <a:cubicBezTo>
                  <a:pt x="4232994" y="1329650"/>
                  <a:pt x="4247014" y="1328126"/>
                  <a:pt x="4261644" y="1325078"/>
                </a:cubicBezTo>
                <a:cubicBezTo>
                  <a:pt x="4276274" y="1322030"/>
                  <a:pt x="4290295" y="1317610"/>
                  <a:pt x="4303707" y="1311819"/>
                </a:cubicBezTo>
                <a:cubicBezTo>
                  <a:pt x="4317118" y="1306028"/>
                  <a:pt x="4329158" y="1298713"/>
                  <a:pt x="4339825" y="1289873"/>
                </a:cubicBezTo>
                <a:cubicBezTo>
                  <a:pt x="4350494" y="1281034"/>
                  <a:pt x="4358266" y="1271128"/>
                  <a:pt x="4363143" y="1260155"/>
                </a:cubicBezTo>
                <a:lnTo>
                  <a:pt x="4364971" y="1322335"/>
                </a:lnTo>
                <a:lnTo>
                  <a:pt x="4468299" y="1322335"/>
                </a:lnTo>
                <a:lnTo>
                  <a:pt x="4468299" y="968462"/>
                </a:lnTo>
                <a:cubicBezTo>
                  <a:pt x="4468299" y="942858"/>
                  <a:pt x="4463269" y="920151"/>
                  <a:pt x="4453211" y="900339"/>
                </a:cubicBezTo>
                <a:cubicBezTo>
                  <a:pt x="4443152" y="880527"/>
                  <a:pt x="4429133" y="863763"/>
                  <a:pt x="4411149" y="850047"/>
                </a:cubicBezTo>
                <a:cubicBezTo>
                  <a:pt x="4393165" y="836331"/>
                  <a:pt x="4371677" y="825815"/>
                  <a:pt x="4346684" y="818500"/>
                </a:cubicBezTo>
                <a:cubicBezTo>
                  <a:pt x="4321690" y="811185"/>
                  <a:pt x="4294563" y="807527"/>
                  <a:pt x="4265302" y="807527"/>
                </a:cubicBezTo>
                <a:close/>
                <a:moveTo>
                  <a:pt x="3743789" y="807527"/>
                </a:moveTo>
                <a:cubicBezTo>
                  <a:pt x="3711481" y="807527"/>
                  <a:pt x="3681458" y="812099"/>
                  <a:pt x="3653721" y="821243"/>
                </a:cubicBezTo>
                <a:cubicBezTo>
                  <a:pt x="3625984" y="830387"/>
                  <a:pt x="3601752" y="844560"/>
                  <a:pt x="3581026" y="863763"/>
                </a:cubicBezTo>
                <a:cubicBezTo>
                  <a:pt x="3560300" y="882965"/>
                  <a:pt x="3543993" y="907349"/>
                  <a:pt x="3532106" y="936915"/>
                </a:cubicBezTo>
                <a:cubicBezTo>
                  <a:pt x="3520218" y="966481"/>
                  <a:pt x="3514275" y="1001685"/>
                  <a:pt x="3514275" y="1042528"/>
                </a:cubicBezTo>
                <a:lnTo>
                  <a:pt x="3514275" y="1094649"/>
                </a:lnTo>
                <a:cubicBezTo>
                  <a:pt x="3514275" y="1139759"/>
                  <a:pt x="3520828" y="1177402"/>
                  <a:pt x="3533934" y="1207577"/>
                </a:cubicBezTo>
                <a:cubicBezTo>
                  <a:pt x="3547041" y="1237752"/>
                  <a:pt x="3564415" y="1261832"/>
                  <a:pt x="3586055" y="1279815"/>
                </a:cubicBezTo>
                <a:cubicBezTo>
                  <a:pt x="3607696" y="1297798"/>
                  <a:pt x="3632232" y="1310600"/>
                  <a:pt x="3659665" y="1318220"/>
                </a:cubicBezTo>
                <a:cubicBezTo>
                  <a:pt x="3687096" y="1325840"/>
                  <a:pt x="3715442" y="1329650"/>
                  <a:pt x="3744704" y="1329650"/>
                </a:cubicBezTo>
                <a:cubicBezTo>
                  <a:pt x="3792252" y="1329650"/>
                  <a:pt x="3832486" y="1324773"/>
                  <a:pt x="3865404" y="1315019"/>
                </a:cubicBezTo>
                <a:cubicBezTo>
                  <a:pt x="3898323" y="1305266"/>
                  <a:pt x="3926974" y="1292159"/>
                  <a:pt x="3951358" y="1275700"/>
                </a:cubicBezTo>
                <a:lnTo>
                  <a:pt x="3903809" y="1192490"/>
                </a:lnTo>
                <a:cubicBezTo>
                  <a:pt x="3878206" y="1207120"/>
                  <a:pt x="3853822" y="1217636"/>
                  <a:pt x="3830657" y="1224036"/>
                </a:cubicBezTo>
                <a:cubicBezTo>
                  <a:pt x="3807493" y="1230437"/>
                  <a:pt x="3780975" y="1233638"/>
                  <a:pt x="3751105" y="1233638"/>
                </a:cubicBezTo>
                <a:cubicBezTo>
                  <a:pt x="3710871" y="1233638"/>
                  <a:pt x="3680086" y="1223427"/>
                  <a:pt x="3658750" y="1203005"/>
                </a:cubicBezTo>
                <a:cubicBezTo>
                  <a:pt x="3637414" y="1182584"/>
                  <a:pt x="3626746" y="1152256"/>
                  <a:pt x="3626746" y="1112023"/>
                </a:cubicBezTo>
                <a:lnTo>
                  <a:pt x="3964160" y="1112023"/>
                </a:lnTo>
                <a:lnTo>
                  <a:pt x="3964160" y="1028812"/>
                </a:lnTo>
                <a:cubicBezTo>
                  <a:pt x="3964160" y="992236"/>
                  <a:pt x="3958673" y="960080"/>
                  <a:pt x="3947700" y="932343"/>
                </a:cubicBezTo>
                <a:cubicBezTo>
                  <a:pt x="3936728" y="904606"/>
                  <a:pt x="3921488" y="881441"/>
                  <a:pt x="3901980" y="862848"/>
                </a:cubicBezTo>
                <a:cubicBezTo>
                  <a:pt x="3882473" y="844256"/>
                  <a:pt x="3859156" y="830387"/>
                  <a:pt x="3832029" y="821243"/>
                </a:cubicBezTo>
                <a:cubicBezTo>
                  <a:pt x="3804902" y="812099"/>
                  <a:pt x="3775488" y="807527"/>
                  <a:pt x="3743789" y="807527"/>
                </a:cubicBezTo>
                <a:close/>
                <a:moveTo>
                  <a:pt x="1321315" y="807527"/>
                </a:moveTo>
                <a:cubicBezTo>
                  <a:pt x="1285349" y="807527"/>
                  <a:pt x="1252887" y="812709"/>
                  <a:pt x="1223932" y="823072"/>
                </a:cubicBezTo>
                <a:cubicBezTo>
                  <a:pt x="1194975" y="833435"/>
                  <a:pt x="1170287" y="848370"/>
                  <a:pt x="1149865" y="867878"/>
                </a:cubicBezTo>
                <a:cubicBezTo>
                  <a:pt x="1129443" y="887385"/>
                  <a:pt x="1113594" y="911464"/>
                  <a:pt x="1102316" y="940115"/>
                </a:cubicBezTo>
                <a:cubicBezTo>
                  <a:pt x="1091039" y="968766"/>
                  <a:pt x="1085400" y="1001685"/>
                  <a:pt x="1085400" y="1038871"/>
                </a:cubicBezTo>
                <a:lnTo>
                  <a:pt x="1085400" y="1098307"/>
                </a:lnTo>
                <a:cubicBezTo>
                  <a:pt x="1085400" y="1134882"/>
                  <a:pt x="1091039" y="1167648"/>
                  <a:pt x="1102316" y="1196605"/>
                </a:cubicBezTo>
                <a:cubicBezTo>
                  <a:pt x="1113594" y="1225561"/>
                  <a:pt x="1129443" y="1249792"/>
                  <a:pt x="1149865" y="1269299"/>
                </a:cubicBezTo>
                <a:cubicBezTo>
                  <a:pt x="1170287" y="1288807"/>
                  <a:pt x="1194975" y="1303742"/>
                  <a:pt x="1223932" y="1314105"/>
                </a:cubicBezTo>
                <a:cubicBezTo>
                  <a:pt x="1252887" y="1324468"/>
                  <a:pt x="1285349" y="1329650"/>
                  <a:pt x="1321315" y="1329650"/>
                </a:cubicBezTo>
                <a:cubicBezTo>
                  <a:pt x="1356672" y="1329650"/>
                  <a:pt x="1388981" y="1324468"/>
                  <a:pt x="1418242" y="1314105"/>
                </a:cubicBezTo>
                <a:cubicBezTo>
                  <a:pt x="1447503" y="1303742"/>
                  <a:pt x="1472344" y="1288807"/>
                  <a:pt x="1492765" y="1269299"/>
                </a:cubicBezTo>
                <a:cubicBezTo>
                  <a:pt x="1513187" y="1249792"/>
                  <a:pt x="1529036" y="1225561"/>
                  <a:pt x="1540314" y="1196605"/>
                </a:cubicBezTo>
                <a:cubicBezTo>
                  <a:pt x="1551592" y="1167648"/>
                  <a:pt x="1557230" y="1134882"/>
                  <a:pt x="1557230" y="1098307"/>
                </a:cubicBezTo>
                <a:lnTo>
                  <a:pt x="1557230" y="1038871"/>
                </a:lnTo>
                <a:cubicBezTo>
                  <a:pt x="1557230" y="1001685"/>
                  <a:pt x="1551592" y="968766"/>
                  <a:pt x="1540314" y="940115"/>
                </a:cubicBezTo>
                <a:cubicBezTo>
                  <a:pt x="1529036" y="911464"/>
                  <a:pt x="1513187" y="887385"/>
                  <a:pt x="1492765" y="867878"/>
                </a:cubicBezTo>
                <a:cubicBezTo>
                  <a:pt x="1472344" y="848370"/>
                  <a:pt x="1447503" y="833435"/>
                  <a:pt x="1418242" y="823072"/>
                </a:cubicBezTo>
                <a:cubicBezTo>
                  <a:pt x="1388981" y="812709"/>
                  <a:pt x="1356672" y="807527"/>
                  <a:pt x="1321315" y="807527"/>
                </a:cubicBezTo>
                <a:close/>
                <a:moveTo>
                  <a:pt x="8252162" y="752663"/>
                </a:moveTo>
                <a:cubicBezTo>
                  <a:pt x="8187545" y="752663"/>
                  <a:pt x="8138167" y="763788"/>
                  <a:pt x="8104029" y="786039"/>
                </a:cubicBezTo>
                <a:cubicBezTo>
                  <a:pt x="8069892" y="808289"/>
                  <a:pt x="8052823" y="836178"/>
                  <a:pt x="8052823" y="869706"/>
                </a:cubicBezTo>
                <a:lnTo>
                  <a:pt x="8052823" y="893481"/>
                </a:lnTo>
                <a:cubicBezTo>
                  <a:pt x="8052823" y="922132"/>
                  <a:pt x="8065015" y="946516"/>
                  <a:pt x="8089399" y="966633"/>
                </a:cubicBezTo>
                <a:cubicBezTo>
                  <a:pt x="8113783" y="986750"/>
                  <a:pt x="8149140" y="1000161"/>
                  <a:pt x="8195469" y="1006866"/>
                </a:cubicBezTo>
                <a:lnTo>
                  <a:pt x="8195469" y="1048929"/>
                </a:lnTo>
                <a:cubicBezTo>
                  <a:pt x="8164380" y="1049538"/>
                  <a:pt x="8131461" y="1049843"/>
                  <a:pt x="8096714" y="1049843"/>
                </a:cubicBezTo>
                <a:cubicBezTo>
                  <a:pt x="8061967" y="1049843"/>
                  <a:pt x="8024477" y="1049843"/>
                  <a:pt x="7984243" y="1049843"/>
                </a:cubicBezTo>
                <a:lnTo>
                  <a:pt x="7984243" y="1143112"/>
                </a:lnTo>
                <a:cubicBezTo>
                  <a:pt x="8056785" y="1143112"/>
                  <a:pt x="8121250" y="1142807"/>
                  <a:pt x="8177639" y="1142198"/>
                </a:cubicBezTo>
                <a:cubicBezTo>
                  <a:pt x="8234027" y="1141588"/>
                  <a:pt x="8284166" y="1140521"/>
                  <a:pt x="8328057" y="1138997"/>
                </a:cubicBezTo>
                <a:cubicBezTo>
                  <a:pt x="8371948" y="1137473"/>
                  <a:pt x="8410353" y="1135492"/>
                  <a:pt x="8443271" y="1133054"/>
                </a:cubicBezTo>
                <a:cubicBezTo>
                  <a:pt x="8476190" y="1130615"/>
                  <a:pt x="8505146" y="1127872"/>
                  <a:pt x="8530140" y="1124824"/>
                </a:cubicBezTo>
                <a:lnTo>
                  <a:pt x="8521910" y="1033384"/>
                </a:lnTo>
                <a:cubicBezTo>
                  <a:pt x="8492649" y="1036432"/>
                  <a:pt x="8460950" y="1039023"/>
                  <a:pt x="8426812" y="1041157"/>
                </a:cubicBezTo>
                <a:cubicBezTo>
                  <a:pt x="8392675" y="1043290"/>
                  <a:pt x="8353661" y="1044967"/>
                  <a:pt x="8309769" y="1046186"/>
                </a:cubicBezTo>
                <a:lnTo>
                  <a:pt x="8309769" y="1006866"/>
                </a:lnTo>
                <a:cubicBezTo>
                  <a:pt x="8355489" y="1000161"/>
                  <a:pt x="8390541" y="986597"/>
                  <a:pt x="8414925" y="966176"/>
                </a:cubicBezTo>
                <a:cubicBezTo>
                  <a:pt x="8439309" y="945754"/>
                  <a:pt x="8451501" y="921522"/>
                  <a:pt x="8451501" y="893481"/>
                </a:cubicBezTo>
                <a:lnTo>
                  <a:pt x="8451501" y="869706"/>
                </a:lnTo>
                <a:cubicBezTo>
                  <a:pt x="8451501" y="836178"/>
                  <a:pt x="8434432" y="808289"/>
                  <a:pt x="8400294" y="786039"/>
                </a:cubicBezTo>
                <a:cubicBezTo>
                  <a:pt x="8366157" y="763788"/>
                  <a:pt x="8316780" y="752663"/>
                  <a:pt x="8252162" y="752663"/>
                </a:cubicBezTo>
                <a:close/>
                <a:moveTo>
                  <a:pt x="3031929" y="663052"/>
                </a:moveTo>
                <a:lnTo>
                  <a:pt x="3031929" y="1322335"/>
                </a:lnTo>
                <a:lnTo>
                  <a:pt x="3449809" y="1322335"/>
                </a:lnTo>
                <a:lnTo>
                  <a:pt x="3449809" y="1223579"/>
                </a:lnTo>
                <a:lnTo>
                  <a:pt x="3148972" y="1223579"/>
                </a:lnTo>
                <a:lnTo>
                  <a:pt x="3148972" y="663052"/>
                </a:lnTo>
                <a:close/>
                <a:moveTo>
                  <a:pt x="7190315" y="655737"/>
                </a:moveTo>
                <a:lnTo>
                  <a:pt x="7190315" y="755406"/>
                </a:lnTo>
                <a:lnTo>
                  <a:pt x="7467378" y="755406"/>
                </a:lnTo>
                <a:lnTo>
                  <a:pt x="7467378" y="818500"/>
                </a:lnTo>
                <a:cubicBezTo>
                  <a:pt x="7467378" y="841055"/>
                  <a:pt x="7466464" y="861477"/>
                  <a:pt x="7464635" y="879765"/>
                </a:cubicBezTo>
                <a:cubicBezTo>
                  <a:pt x="7462806" y="898053"/>
                  <a:pt x="7458691" y="915426"/>
                  <a:pt x="7452291" y="931886"/>
                </a:cubicBezTo>
                <a:cubicBezTo>
                  <a:pt x="7445890" y="948345"/>
                  <a:pt x="7436441" y="964652"/>
                  <a:pt x="7423944" y="980806"/>
                </a:cubicBezTo>
                <a:cubicBezTo>
                  <a:pt x="7411448" y="996961"/>
                  <a:pt x="7394378" y="1014029"/>
                  <a:pt x="7372738" y="1032013"/>
                </a:cubicBezTo>
                <a:cubicBezTo>
                  <a:pt x="7351097" y="1049996"/>
                  <a:pt x="7324122" y="1069655"/>
                  <a:pt x="7291813" y="1090991"/>
                </a:cubicBezTo>
                <a:cubicBezTo>
                  <a:pt x="7259505" y="1112327"/>
                  <a:pt x="7220490" y="1136711"/>
                  <a:pt x="7174770" y="1164143"/>
                </a:cubicBezTo>
                <a:lnTo>
                  <a:pt x="7236035" y="1255583"/>
                </a:lnTo>
                <a:cubicBezTo>
                  <a:pt x="7286632" y="1224494"/>
                  <a:pt x="7330371" y="1196605"/>
                  <a:pt x="7367252" y="1171916"/>
                </a:cubicBezTo>
                <a:cubicBezTo>
                  <a:pt x="7404132" y="1147227"/>
                  <a:pt x="7435374" y="1124062"/>
                  <a:pt x="7460977" y="1102421"/>
                </a:cubicBezTo>
                <a:cubicBezTo>
                  <a:pt x="7486581" y="1080780"/>
                  <a:pt x="7507459" y="1059902"/>
                  <a:pt x="7523614" y="1039785"/>
                </a:cubicBezTo>
                <a:cubicBezTo>
                  <a:pt x="7539768" y="1019668"/>
                  <a:pt x="7552265" y="998789"/>
                  <a:pt x="7561104" y="977148"/>
                </a:cubicBezTo>
                <a:cubicBezTo>
                  <a:pt x="7569943" y="955508"/>
                  <a:pt x="7575887" y="932190"/>
                  <a:pt x="7578935" y="907197"/>
                </a:cubicBezTo>
                <a:cubicBezTo>
                  <a:pt x="7581983" y="882203"/>
                  <a:pt x="7583507" y="854466"/>
                  <a:pt x="7583507" y="823986"/>
                </a:cubicBezTo>
                <a:lnTo>
                  <a:pt x="7583507" y="655737"/>
                </a:lnTo>
                <a:close/>
                <a:moveTo>
                  <a:pt x="521139" y="652994"/>
                </a:moveTo>
                <a:cubicBezTo>
                  <a:pt x="482734" y="652994"/>
                  <a:pt x="446920" y="658480"/>
                  <a:pt x="413697" y="669453"/>
                </a:cubicBezTo>
                <a:cubicBezTo>
                  <a:pt x="380474" y="680426"/>
                  <a:pt x="351365" y="697647"/>
                  <a:pt x="326372" y="721117"/>
                </a:cubicBezTo>
                <a:cubicBezTo>
                  <a:pt x="301378" y="744586"/>
                  <a:pt x="281718" y="774152"/>
                  <a:pt x="267393" y="809813"/>
                </a:cubicBezTo>
                <a:cubicBezTo>
                  <a:pt x="253067" y="845475"/>
                  <a:pt x="245904" y="887994"/>
                  <a:pt x="245904" y="937372"/>
                </a:cubicBezTo>
                <a:lnTo>
                  <a:pt x="245904" y="1055330"/>
                </a:lnTo>
                <a:cubicBezTo>
                  <a:pt x="245904" y="1104707"/>
                  <a:pt x="253220" y="1146770"/>
                  <a:pt x="267850" y="1181517"/>
                </a:cubicBezTo>
                <a:cubicBezTo>
                  <a:pt x="282480" y="1216264"/>
                  <a:pt x="302140" y="1244915"/>
                  <a:pt x="326829" y="1267471"/>
                </a:cubicBezTo>
                <a:cubicBezTo>
                  <a:pt x="351518" y="1290026"/>
                  <a:pt x="380169" y="1306485"/>
                  <a:pt x="412782" y="1316848"/>
                </a:cubicBezTo>
                <a:cubicBezTo>
                  <a:pt x="445396" y="1327211"/>
                  <a:pt x="479686" y="1332393"/>
                  <a:pt x="515652" y="1332393"/>
                </a:cubicBezTo>
                <a:cubicBezTo>
                  <a:pt x="533940" y="1332393"/>
                  <a:pt x="553448" y="1331479"/>
                  <a:pt x="574174" y="1329650"/>
                </a:cubicBezTo>
                <a:cubicBezTo>
                  <a:pt x="594900" y="1327821"/>
                  <a:pt x="615932" y="1323706"/>
                  <a:pt x="637268" y="1317305"/>
                </a:cubicBezTo>
                <a:cubicBezTo>
                  <a:pt x="658604" y="1310905"/>
                  <a:pt x="680092" y="1302065"/>
                  <a:pt x="701733" y="1290788"/>
                </a:cubicBezTo>
                <a:cubicBezTo>
                  <a:pt x="723374" y="1279510"/>
                  <a:pt x="743948" y="1264118"/>
                  <a:pt x="763455" y="1244611"/>
                </a:cubicBezTo>
                <a:lnTo>
                  <a:pt x="701276" y="1154999"/>
                </a:lnTo>
                <a:cubicBezTo>
                  <a:pt x="675063" y="1181822"/>
                  <a:pt x="645954" y="1199957"/>
                  <a:pt x="613950" y="1209406"/>
                </a:cubicBezTo>
                <a:cubicBezTo>
                  <a:pt x="581947" y="1218855"/>
                  <a:pt x="550704" y="1223579"/>
                  <a:pt x="520224" y="1223579"/>
                </a:cubicBezTo>
                <a:cubicBezTo>
                  <a:pt x="499498" y="1223579"/>
                  <a:pt x="479686" y="1220074"/>
                  <a:pt x="460788" y="1213064"/>
                </a:cubicBezTo>
                <a:cubicBezTo>
                  <a:pt x="441891" y="1206053"/>
                  <a:pt x="425279" y="1194928"/>
                  <a:pt x="410954" y="1179688"/>
                </a:cubicBezTo>
                <a:cubicBezTo>
                  <a:pt x="396628" y="1164448"/>
                  <a:pt x="385198" y="1144636"/>
                  <a:pt x="376664" y="1120252"/>
                </a:cubicBezTo>
                <a:cubicBezTo>
                  <a:pt x="368129" y="1095868"/>
                  <a:pt x="363862" y="1066302"/>
                  <a:pt x="363862" y="1031555"/>
                </a:cubicBezTo>
                <a:lnTo>
                  <a:pt x="363862" y="963890"/>
                </a:lnTo>
                <a:cubicBezTo>
                  <a:pt x="363862" y="923046"/>
                  <a:pt x="368434" y="889519"/>
                  <a:pt x="377578" y="863306"/>
                </a:cubicBezTo>
                <a:cubicBezTo>
                  <a:pt x="386722" y="837093"/>
                  <a:pt x="398609" y="816367"/>
                  <a:pt x="413240" y="801126"/>
                </a:cubicBezTo>
                <a:cubicBezTo>
                  <a:pt x="427870" y="785886"/>
                  <a:pt x="444634" y="775371"/>
                  <a:pt x="463531" y="769580"/>
                </a:cubicBezTo>
                <a:cubicBezTo>
                  <a:pt x="482429" y="763789"/>
                  <a:pt x="501632" y="760893"/>
                  <a:pt x="521139" y="760893"/>
                </a:cubicBezTo>
                <a:cubicBezTo>
                  <a:pt x="551009" y="760893"/>
                  <a:pt x="579051" y="764398"/>
                  <a:pt x="605264" y="771408"/>
                </a:cubicBezTo>
                <a:cubicBezTo>
                  <a:pt x="631476" y="778419"/>
                  <a:pt x="657994" y="793202"/>
                  <a:pt x="684816" y="815757"/>
                </a:cubicBezTo>
                <a:lnTo>
                  <a:pt x="747910" y="726146"/>
                </a:lnTo>
                <a:cubicBezTo>
                  <a:pt x="714382" y="699323"/>
                  <a:pt x="679787" y="680426"/>
                  <a:pt x="644126" y="669453"/>
                </a:cubicBezTo>
                <a:cubicBezTo>
                  <a:pt x="608464" y="658480"/>
                  <a:pt x="567468" y="652994"/>
                  <a:pt x="521139" y="652994"/>
                </a:cubicBezTo>
                <a:close/>
                <a:moveTo>
                  <a:pt x="2533581" y="631048"/>
                </a:moveTo>
                <a:lnTo>
                  <a:pt x="2533581" y="861477"/>
                </a:lnTo>
                <a:cubicBezTo>
                  <a:pt x="2529924" y="855990"/>
                  <a:pt x="2524742" y="850047"/>
                  <a:pt x="2518036" y="843646"/>
                </a:cubicBezTo>
                <a:cubicBezTo>
                  <a:pt x="2511330" y="837245"/>
                  <a:pt x="2502644" y="831454"/>
                  <a:pt x="2491976" y="826272"/>
                </a:cubicBezTo>
                <a:cubicBezTo>
                  <a:pt x="2481308" y="821091"/>
                  <a:pt x="2468506" y="816671"/>
                  <a:pt x="2453571" y="813014"/>
                </a:cubicBezTo>
                <a:cubicBezTo>
                  <a:pt x="2438636" y="809356"/>
                  <a:pt x="2421110" y="807527"/>
                  <a:pt x="2400993" y="807527"/>
                </a:cubicBezTo>
                <a:cubicBezTo>
                  <a:pt x="2370513" y="807527"/>
                  <a:pt x="2342928" y="812556"/>
                  <a:pt x="2318240" y="822615"/>
                </a:cubicBezTo>
                <a:cubicBezTo>
                  <a:pt x="2293551" y="832673"/>
                  <a:pt x="2272368" y="846999"/>
                  <a:pt x="2254689" y="865592"/>
                </a:cubicBezTo>
                <a:cubicBezTo>
                  <a:pt x="2237011" y="884185"/>
                  <a:pt x="2223447" y="907044"/>
                  <a:pt x="2213998" y="934172"/>
                </a:cubicBezTo>
                <a:cubicBezTo>
                  <a:pt x="2204550" y="961299"/>
                  <a:pt x="2199825" y="991931"/>
                  <a:pt x="2199825" y="1026069"/>
                </a:cubicBezTo>
                <a:lnTo>
                  <a:pt x="2199825" y="1114766"/>
                </a:lnTo>
                <a:cubicBezTo>
                  <a:pt x="2199825" y="1183041"/>
                  <a:pt x="2215827" y="1235924"/>
                  <a:pt x="2247831" y="1273414"/>
                </a:cubicBezTo>
                <a:cubicBezTo>
                  <a:pt x="2279835" y="1310905"/>
                  <a:pt x="2328146" y="1329650"/>
                  <a:pt x="2392763" y="1329650"/>
                </a:cubicBezTo>
                <a:cubicBezTo>
                  <a:pt x="2423244" y="1329650"/>
                  <a:pt x="2451590" y="1324621"/>
                  <a:pt x="2477802" y="1314562"/>
                </a:cubicBezTo>
                <a:cubicBezTo>
                  <a:pt x="2504016" y="1304504"/>
                  <a:pt x="2523828" y="1287282"/>
                  <a:pt x="2537239" y="1262898"/>
                </a:cubicBezTo>
                <a:lnTo>
                  <a:pt x="2539982" y="1262898"/>
                </a:lnTo>
                <a:lnTo>
                  <a:pt x="2539982" y="1322335"/>
                </a:lnTo>
                <a:lnTo>
                  <a:pt x="2648795" y="1322335"/>
                </a:lnTo>
                <a:lnTo>
                  <a:pt x="2648795" y="631048"/>
                </a:lnTo>
                <a:close/>
                <a:moveTo>
                  <a:pt x="864267" y="631048"/>
                </a:moveTo>
                <a:lnTo>
                  <a:pt x="864267" y="1322335"/>
                </a:lnTo>
                <a:lnTo>
                  <a:pt x="979482" y="1322335"/>
                </a:lnTo>
                <a:lnTo>
                  <a:pt x="979482" y="631048"/>
                </a:lnTo>
                <a:close/>
                <a:moveTo>
                  <a:pt x="5569617" y="620075"/>
                </a:moveTo>
                <a:lnTo>
                  <a:pt x="5569617" y="744434"/>
                </a:lnTo>
                <a:lnTo>
                  <a:pt x="5690318" y="744434"/>
                </a:lnTo>
                <a:lnTo>
                  <a:pt x="5690318" y="620075"/>
                </a:lnTo>
                <a:close/>
                <a:moveTo>
                  <a:pt x="8566715" y="579842"/>
                </a:moveTo>
                <a:lnTo>
                  <a:pt x="8566715" y="1146770"/>
                </a:lnTo>
                <a:lnTo>
                  <a:pt x="8681930" y="1146770"/>
                </a:lnTo>
                <a:lnTo>
                  <a:pt x="8681930" y="579842"/>
                </a:lnTo>
                <a:close/>
                <a:moveTo>
                  <a:pt x="7737126" y="579842"/>
                </a:moveTo>
                <a:lnTo>
                  <a:pt x="7737126" y="1430234"/>
                </a:lnTo>
                <a:lnTo>
                  <a:pt x="7853255" y="1430234"/>
                </a:lnTo>
                <a:lnTo>
                  <a:pt x="7853255" y="579842"/>
                </a:lnTo>
                <a:close/>
                <a:moveTo>
                  <a:pt x="8194555" y="567040"/>
                </a:moveTo>
                <a:lnTo>
                  <a:pt x="8194555" y="641106"/>
                </a:lnTo>
                <a:lnTo>
                  <a:pt x="8017161" y="641106"/>
                </a:lnTo>
                <a:lnTo>
                  <a:pt x="8017161" y="733461"/>
                </a:lnTo>
                <a:lnTo>
                  <a:pt x="8482591" y="733461"/>
                </a:lnTo>
                <a:lnTo>
                  <a:pt x="8482591" y="641106"/>
                </a:lnTo>
                <a:lnTo>
                  <a:pt x="8309769" y="641106"/>
                </a:lnTo>
                <a:lnTo>
                  <a:pt x="8309769" y="567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736204"/>
                </a:lnTo>
                <a:lnTo>
                  <a:pt x="0" y="173620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2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C61C4DDB-065F-4F83-B099-17184205906A}"/>
              </a:ext>
            </a:extLst>
          </p:cNvPr>
          <p:cNvSpPr/>
          <p:nvPr/>
        </p:nvSpPr>
        <p:spPr>
          <a:xfrm>
            <a:off x="0" y="426569"/>
            <a:ext cx="4151832" cy="1200329"/>
          </a:xfrm>
          <a:custGeom>
            <a:avLst/>
            <a:gdLst/>
            <a:ahLst/>
            <a:cxnLst/>
            <a:rect l="l" t="t" r="r" b="b"/>
            <a:pathLst>
              <a:path w="4151832" h="1200329">
                <a:moveTo>
                  <a:pt x="2769489" y="719024"/>
                </a:moveTo>
                <a:cubicBezTo>
                  <a:pt x="2779548" y="719024"/>
                  <a:pt x="2788082" y="720396"/>
                  <a:pt x="2795092" y="723139"/>
                </a:cubicBezTo>
                <a:cubicBezTo>
                  <a:pt x="2802103" y="725882"/>
                  <a:pt x="2807894" y="729540"/>
                  <a:pt x="2812466" y="734112"/>
                </a:cubicBezTo>
                <a:cubicBezTo>
                  <a:pt x="2817038" y="738684"/>
                  <a:pt x="2820315" y="744018"/>
                  <a:pt x="2822296" y="750114"/>
                </a:cubicBezTo>
                <a:cubicBezTo>
                  <a:pt x="2824277" y="756210"/>
                  <a:pt x="2825267" y="762611"/>
                  <a:pt x="2825267" y="769316"/>
                </a:cubicBezTo>
                <a:lnTo>
                  <a:pt x="2825267" y="780289"/>
                </a:lnTo>
                <a:lnTo>
                  <a:pt x="2711882" y="780289"/>
                </a:lnTo>
                <a:lnTo>
                  <a:pt x="2711882" y="770688"/>
                </a:lnTo>
                <a:cubicBezTo>
                  <a:pt x="2711882" y="756362"/>
                  <a:pt x="2716683" y="744170"/>
                  <a:pt x="2726284" y="734112"/>
                </a:cubicBezTo>
                <a:cubicBezTo>
                  <a:pt x="2735885" y="724054"/>
                  <a:pt x="2750287" y="719024"/>
                  <a:pt x="2769489" y="719024"/>
                </a:cubicBezTo>
                <a:close/>
                <a:moveTo>
                  <a:pt x="1588389" y="719024"/>
                </a:moveTo>
                <a:cubicBezTo>
                  <a:pt x="1598448" y="719024"/>
                  <a:pt x="1606982" y="720396"/>
                  <a:pt x="1613993" y="723139"/>
                </a:cubicBezTo>
                <a:cubicBezTo>
                  <a:pt x="1621003" y="725882"/>
                  <a:pt x="1626794" y="729540"/>
                  <a:pt x="1631366" y="734112"/>
                </a:cubicBezTo>
                <a:cubicBezTo>
                  <a:pt x="1635938" y="738684"/>
                  <a:pt x="1639215" y="744018"/>
                  <a:pt x="1641196" y="750114"/>
                </a:cubicBezTo>
                <a:cubicBezTo>
                  <a:pt x="1643177" y="756210"/>
                  <a:pt x="1644168" y="762611"/>
                  <a:pt x="1644168" y="769316"/>
                </a:cubicBezTo>
                <a:lnTo>
                  <a:pt x="1644168" y="780289"/>
                </a:lnTo>
                <a:lnTo>
                  <a:pt x="1530782" y="780289"/>
                </a:lnTo>
                <a:lnTo>
                  <a:pt x="1530782" y="770688"/>
                </a:lnTo>
                <a:cubicBezTo>
                  <a:pt x="1530782" y="756362"/>
                  <a:pt x="1535583" y="744170"/>
                  <a:pt x="1545184" y="734112"/>
                </a:cubicBezTo>
                <a:cubicBezTo>
                  <a:pt x="1554785" y="724054"/>
                  <a:pt x="1569187" y="719024"/>
                  <a:pt x="1588389" y="719024"/>
                </a:cubicBezTo>
                <a:close/>
                <a:moveTo>
                  <a:pt x="2180844" y="676962"/>
                </a:moveTo>
                <a:lnTo>
                  <a:pt x="2180844" y="839725"/>
                </a:lnTo>
                <a:cubicBezTo>
                  <a:pt x="2180844" y="870510"/>
                  <a:pt x="2188769" y="893751"/>
                  <a:pt x="2204619" y="909448"/>
                </a:cubicBezTo>
                <a:cubicBezTo>
                  <a:pt x="2220468" y="925145"/>
                  <a:pt x="2241652" y="932994"/>
                  <a:pt x="2268169" y="932994"/>
                </a:cubicBezTo>
                <a:cubicBezTo>
                  <a:pt x="2274875" y="932994"/>
                  <a:pt x="2281809" y="932308"/>
                  <a:pt x="2288972" y="930937"/>
                </a:cubicBezTo>
                <a:cubicBezTo>
                  <a:pt x="2296135" y="929565"/>
                  <a:pt x="2302993" y="927508"/>
                  <a:pt x="2309546" y="924764"/>
                </a:cubicBezTo>
                <a:cubicBezTo>
                  <a:pt x="2316099" y="922021"/>
                  <a:pt x="2322119" y="918516"/>
                  <a:pt x="2327605" y="914249"/>
                </a:cubicBezTo>
                <a:cubicBezTo>
                  <a:pt x="2333092" y="909982"/>
                  <a:pt x="2337664" y="904800"/>
                  <a:pt x="2341321" y="898704"/>
                </a:cubicBezTo>
                <a:lnTo>
                  <a:pt x="2342236" y="898704"/>
                </a:lnTo>
                <a:lnTo>
                  <a:pt x="2342236" y="928879"/>
                </a:lnTo>
                <a:lnTo>
                  <a:pt x="2397100" y="928879"/>
                </a:lnTo>
                <a:lnTo>
                  <a:pt x="2397100" y="676962"/>
                </a:lnTo>
                <a:lnTo>
                  <a:pt x="2339493" y="676962"/>
                </a:lnTo>
                <a:lnTo>
                  <a:pt x="2339493" y="823723"/>
                </a:lnTo>
                <a:cubicBezTo>
                  <a:pt x="2339493" y="835001"/>
                  <a:pt x="2337740" y="844450"/>
                  <a:pt x="2334235" y="852070"/>
                </a:cubicBezTo>
                <a:cubicBezTo>
                  <a:pt x="2330730" y="859690"/>
                  <a:pt x="2326386" y="865786"/>
                  <a:pt x="2321205" y="870358"/>
                </a:cubicBezTo>
                <a:cubicBezTo>
                  <a:pt x="2316023" y="874930"/>
                  <a:pt x="2310308" y="878130"/>
                  <a:pt x="2304060" y="879959"/>
                </a:cubicBezTo>
                <a:cubicBezTo>
                  <a:pt x="2297811" y="881788"/>
                  <a:pt x="2291791" y="882702"/>
                  <a:pt x="2286000" y="882702"/>
                </a:cubicBezTo>
                <a:cubicBezTo>
                  <a:pt x="2279295" y="882702"/>
                  <a:pt x="2273046" y="881864"/>
                  <a:pt x="2267255" y="880187"/>
                </a:cubicBezTo>
                <a:cubicBezTo>
                  <a:pt x="2261464" y="878511"/>
                  <a:pt x="2256435" y="875616"/>
                  <a:pt x="2252167" y="871501"/>
                </a:cubicBezTo>
                <a:cubicBezTo>
                  <a:pt x="2247900" y="867386"/>
                  <a:pt x="2244547" y="861747"/>
                  <a:pt x="2242109" y="854584"/>
                </a:cubicBezTo>
                <a:cubicBezTo>
                  <a:pt x="2239671" y="847422"/>
                  <a:pt x="2238451" y="838354"/>
                  <a:pt x="2238451" y="827381"/>
                </a:cubicBezTo>
                <a:lnTo>
                  <a:pt x="2238451" y="676962"/>
                </a:lnTo>
                <a:close/>
                <a:moveTo>
                  <a:pt x="1165327" y="676962"/>
                </a:moveTo>
                <a:lnTo>
                  <a:pt x="1165327" y="928879"/>
                </a:lnTo>
                <a:lnTo>
                  <a:pt x="1222934" y="928879"/>
                </a:lnTo>
                <a:lnTo>
                  <a:pt x="1222934" y="676962"/>
                </a:lnTo>
                <a:close/>
                <a:moveTo>
                  <a:pt x="2770404" y="671476"/>
                </a:moveTo>
                <a:cubicBezTo>
                  <a:pt x="2754249" y="671476"/>
                  <a:pt x="2739238" y="673762"/>
                  <a:pt x="2725370" y="678334"/>
                </a:cubicBezTo>
                <a:cubicBezTo>
                  <a:pt x="2711501" y="682906"/>
                  <a:pt x="2699385" y="689992"/>
                  <a:pt x="2689022" y="699593"/>
                </a:cubicBezTo>
                <a:cubicBezTo>
                  <a:pt x="2678659" y="709195"/>
                  <a:pt x="2670505" y="721387"/>
                  <a:pt x="2664562" y="736170"/>
                </a:cubicBezTo>
                <a:cubicBezTo>
                  <a:pt x="2658618" y="750952"/>
                  <a:pt x="2655646" y="768555"/>
                  <a:pt x="2655646" y="788976"/>
                </a:cubicBezTo>
                <a:lnTo>
                  <a:pt x="2655646" y="815037"/>
                </a:lnTo>
                <a:cubicBezTo>
                  <a:pt x="2655646" y="837592"/>
                  <a:pt x="2658923" y="856413"/>
                  <a:pt x="2665476" y="871501"/>
                </a:cubicBezTo>
                <a:cubicBezTo>
                  <a:pt x="2672029" y="886588"/>
                  <a:pt x="2680716" y="898628"/>
                  <a:pt x="2691537" y="907620"/>
                </a:cubicBezTo>
                <a:cubicBezTo>
                  <a:pt x="2702357" y="916611"/>
                  <a:pt x="2714625" y="923012"/>
                  <a:pt x="2728341" y="926822"/>
                </a:cubicBezTo>
                <a:cubicBezTo>
                  <a:pt x="2742057" y="930632"/>
                  <a:pt x="2756230" y="932537"/>
                  <a:pt x="2770861" y="932537"/>
                </a:cubicBezTo>
                <a:cubicBezTo>
                  <a:pt x="2794635" y="932537"/>
                  <a:pt x="2814752" y="930099"/>
                  <a:pt x="2831211" y="925222"/>
                </a:cubicBezTo>
                <a:cubicBezTo>
                  <a:pt x="2847670" y="920345"/>
                  <a:pt x="2861996" y="913792"/>
                  <a:pt x="2874188" y="905562"/>
                </a:cubicBezTo>
                <a:lnTo>
                  <a:pt x="2850414" y="863957"/>
                </a:lnTo>
                <a:cubicBezTo>
                  <a:pt x="2837612" y="871272"/>
                  <a:pt x="2825420" y="876530"/>
                  <a:pt x="2813838" y="879730"/>
                </a:cubicBezTo>
                <a:cubicBezTo>
                  <a:pt x="2802255" y="882931"/>
                  <a:pt x="2788996" y="884531"/>
                  <a:pt x="2774061" y="884531"/>
                </a:cubicBezTo>
                <a:cubicBezTo>
                  <a:pt x="2753945" y="884531"/>
                  <a:pt x="2738552" y="879426"/>
                  <a:pt x="2727884" y="869215"/>
                </a:cubicBezTo>
                <a:cubicBezTo>
                  <a:pt x="2717216" y="859004"/>
                  <a:pt x="2711882" y="843840"/>
                  <a:pt x="2711882" y="823723"/>
                </a:cubicBezTo>
                <a:lnTo>
                  <a:pt x="2880589" y="823723"/>
                </a:lnTo>
                <a:lnTo>
                  <a:pt x="2880589" y="782118"/>
                </a:lnTo>
                <a:cubicBezTo>
                  <a:pt x="2880589" y="763830"/>
                  <a:pt x="2877846" y="747752"/>
                  <a:pt x="2872359" y="733883"/>
                </a:cubicBezTo>
                <a:cubicBezTo>
                  <a:pt x="2866873" y="720015"/>
                  <a:pt x="2859253" y="708433"/>
                  <a:pt x="2849499" y="699136"/>
                </a:cubicBezTo>
                <a:cubicBezTo>
                  <a:pt x="2839745" y="689840"/>
                  <a:pt x="2828087" y="682906"/>
                  <a:pt x="2814523" y="678334"/>
                </a:cubicBezTo>
                <a:cubicBezTo>
                  <a:pt x="2800960" y="673762"/>
                  <a:pt x="2786253" y="671476"/>
                  <a:pt x="2770404" y="671476"/>
                </a:cubicBezTo>
                <a:close/>
                <a:moveTo>
                  <a:pt x="2595525" y="671476"/>
                </a:moveTo>
                <a:cubicBezTo>
                  <a:pt x="2577541" y="671476"/>
                  <a:pt x="2562987" y="675286"/>
                  <a:pt x="2551862" y="682906"/>
                </a:cubicBezTo>
                <a:cubicBezTo>
                  <a:pt x="2540737" y="690526"/>
                  <a:pt x="2531821" y="700737"/>
                  <a:pt x="2525116" y="713538"/>
                </a:cubicBezTo>
                <a:lnTo>
                  <a:pt x="2524201" y="713538"/>
                </a:lnTo>
                <a:lnTo>
                  <a:pt x="2524201" y="676962"/>
                </a:lnTo>
                <a:lnTo>
                  <a:pt x="2468880" y="676962"/>
                </a:lnTo>
                <a:lnTo>
                  <a:pt x="2468880" y="928879"/>
                </a:lnTo>
                <a:lnTo>
                  <a:pt x="2526487" y="928879"/>
                </a:lnTo>
                <a:lnTo>
                  <a:pt x="2526487" y="779375"/>
                </a:lnTo>
                <a:cubicBezTo>
                  <a:pt x="2526487" y="771145"/>
                  <a:pt x="2527935" y="763601"/>
                  <a:pt x="2530831" y="756743"/>
                </a:cubicBezTo>
                <a:cubicBezTo>
                  <a:pt x="2533727" y="749885"/>
                  <a:pt x="2537689" y="743942"/>
                  <a:pt x="2542718" y="738913"/>
                </a:cubicBezTo>
                <a:cubicBezTo>
                  <a:pt x="2547747" y="733883"/>
                  <a:pt x="2553691" y="729997"/>
                  <a:pt x="2560549" y="727254"/>
                </a:cubicBezTo>
                <a:cubicBezTo>
                  <a:pt x="2567407" y="724511"/>
                  <a:pt x="2574798" y="723139"/>
                  <a:pt x="2582723" y="723139"/>
                </a:cubicBezTo>
                <a:cubicBezTo>
                  <a:pt x="2590038" y="723139"/>
                  <a:pt x="2596134" y="723597"/>
                  <a:pt x="2601011" y="724511"/>
                </a:cubicBezTo>
                <a:cubicBezTo>
                  <a:pt x="2605888" y="725425"/>
                  <a:pt x="2610460" y="726797"/>
                  <a:pt x="2614727" y="728626"/>
                </a:cubicBezTo>
                <a:lnTo>
                  <a:pt x="2631186" y="676505"/>
                </a:lnTo>
                <a:cubicBezTo>
                  <a:pt x="2626614" y="674981"/>
                  <a:pt x="2621128" y="673762"/>
                  <a:pt x="2614727" y="672847"/>
                </a:cubicBezTo>
                <a:cubicBezTo>
                  <a:pt x="2608326" y="671933"/>
                  <a:pt x="2601925" y="671476"/>
                  <a:pt x="2595525" y="671476"/>
                </a:cubicBezTo>
                <a:close/>
                <a:moveTo>
                  <a:pt x="1855089" y="671476"/>
                </a:moveTo>
                <a:cubicBezTo>
                  <a:pt x="1819732" y="671476"/>
                  <a:pt x="1791919" y="681458"/>
                  <a:pt x="1771650" y="701422"/>
                </a:cubicBezTo>
                <a:cubicBezTo>
                  <a:pt x="1751381" y="721387"/>
                  <a:pt x="1741246" y="749352"/>
                  <a:pt x="1741246" y="785318"/>
                </a:cubicBezTo>
                <a:lnTo>
                  <a:pt x="1741246" y="816865"/>
                </a:lnTo>
                <a:cubicBezTo>
                  <a:pt x="1741246" y="852832"/>
                  <a:pt x="1751000" y="881102"/>
                  <a:pt x="1770507" y="901676"/>
                </a:cubicBezTo>
                <a:cubicBezTo>
                  <a:pt x="1790014" y="922250"/>
                  <a:pt x="1818361" y="932537"/>
                  <a:pt x="1855546" y="932537"/>
                </a:cubicBezTo>
                <a:cubicBezTo>
                  <a:pt x="1878406" y="932537"/>
                  <a:pt x="1898066" y="929489"/>
                  <a:pt x="1914525" y="923393"/>
                </a:cubicBezTo>
                <a:cubicBezTo>
                  <a:pt x="1930984" y="917297"/>
                  <a:pt x="1943481" y="910287"/>
                  <a:pt x="1952016" y="902362"/>
                </a:cubicBezTo>
                <a:lnTo>
                  <a:pt x="1924584" y="860299"/>
                </a:lnTo>
                <a:cubicBezTo>
                  <a:pt x="1915744" y="867005"/>
                  <a:pt x="1906067" y="872263"/>
                  <a:pt x="1895551" y="876073"/>
                </a:cubicBezTo>
                <a:cubicBezTo>
                  <a:pt x="1885036" y="879883"/>
                  <a:pt x="1871853" y="881788"/>
                  <a:pt x="1856004" y="881788"/>
                </a:cubicBezTo>
                <a:cubicBezTo>
                  <a:pt x="1849603" y="881788"/>
                  <a:pt x="1843050" y="880797"/>
                  <a:pt x="1836344" y="878816"/>
                </a:cubicBezTo>
                <a:cubicBezTo>
                  <a:pt x="1829638" y="876835"/>
                  <a:pt x="1823543" y="873330"/>
                  <a:pt x="1818056" y="868300"/>
                </a:cubicBezTo>
                <a:cubicBezTo>
                  <a:pt x="1812570" y="863271"/>
                  <a:pt x="1808074" y="856489"/>
                  <a:pt x="1804569" y="847955"/>
                </a:cubicBezTo>
                <a:cubicBezTo>
                  <a:pt x="1801063" y="839420"/>
                  <a:pt x="1799311" y="828753"/>
                  <a:pt x="1799311" y="815951"/>
                </a:cubicBezTo>
                <a:lnTo>
                  <a:pt x="1799311" y="785318"/>
                </a:lnTo>
                <a:cubicBezTo>
                  <a:pt x="1799311" y="773736"/>
                  <a:pt x="1800835" y="763906"/>
                  <a:pt x="1803883" y="755829"/>
                </a:cubicBezTo>
                <a:cubicBezTo>
                  <a:pt x="1806931" y="747752"/>
                  <a:pt x="1811046" y="741199"/>
                  <a:pt x="1816227" y="736170"/>
                </a:cubicBezTo>
                <a:cubicBezTo>
                  <a:pt x="1821409" y="731140"/>
                  <a:pt x="1827352" y="727483"/>
                  <a:pt x="1834058" y="725197"/>
                </a:cubicBezTo>
                <a:cubicBezTo>
                  <a:pt x="1840764" y="722911"/>
                  <a:pt x="1847774" y="721768"/>
                  <a:pt x="1855089" y="721768"/>
                </a:cubicBezTo>
                <a:cubicBezTo>
                  <a:pt x="1866976" y="721768"/>
                  <a:pt x="1878025" y="723292"/>
                  <a:pt x="1888236" y="726340"/>
                </a:cubicBezTo>
                <a:cubicBezTo>
                  <a:pt x="1898447" y="729388"/>
                  <a:pt x="1908734" y="735026"/>
                  <a:pt x="1919097" y="743256"/>
                </a:cubicBezTo>
                <a:lnTo>
                  <a:pt x="1946986" y="701194"/>
                </a:lnTo>
                <a:cubicBezTo>
                  <a:pt x="1942109" y="697536"/>
                  <a:pt x="1936776" y="693878"/>
                  <a:pt x="1930984" y="690221"/>
                </a:cubicBezTo>
                <a:cubicBezTo>
                  <a:pt x="1925193" y="686563"/>
                  <a:pt x="1918640" y="683363"/>
                  <a:pt x="1911325" y="680620"/>
                </a:cubicBezTo>
                <a:cubicBezTo>
                  <a:pt x="1904010" y="677876"/>
                  <a:pt x="1895780" y="675667"/>
                  <a:pt x="1886636" y="673990"/>
                </a:cubicBezTo>
                <a:cubicBezTo>
                  <a:pt x="1877492" y="672314"/>
                  <a:pt x="1866976" y="671476"/>
                  <a:pt x="1855089" y="671476"/>
                </a:cubicBezTo>
                <a:close/>
                <a:moveTo>
                  <a:pt x="1589304" y="671476"/>
                </a:moveTo>
                <a:cubicBezTo>
                  <a:pt x="1573149" y="671476"/>
                  <a:pt x="1558138" y="673762"/>
                  <a:pt x="1544269" y="678334"/>
                </a:cubicBezTo>
                <a:cubicBezTo>
                  <a:pt x="1530401" y="682906"/>
                  <a:pt x="1518285" y="689992"/>
                  <a:pt x="1507922" y="699593"/>
                </a:cubicBezTo>
                <a:cubicBezTo>
                  <a:pt x="1497559" y="709195"/>
                  <a:pt x="1489405" y="721387"/>
                  <a:pt x="1483462" y="736170"/>
                </a:cubicBezTo>
                <a:cubicBezTo>
                  <a:pt x="1477518" y="750952"/>
                  <a:pt x="1474547" y="768555"/>
                  <a:pt x="1474547" y="788976"/>
                </a:cubicBezTo>
                <a:lnTo>
                  <a:pt x="1474547" y="815037"/>
                </a:lnTo>
                <a:cubicBezTo>
                  <a:pt x="1474547" y="837592"/>
                  <a:pt x="1477823" y="856413"/>
                  <a:pt x="1484376" y="871501"/>
                </a:cubicBezTo>
                <a:cubicBezTo>
                  <a:pt x="1490929" y="886588"/>
                  <a:pt x="1499616" y="898628"/>
                  <a:pt x="1510437" y="907620"/>
                </a:cubicBezTo>
                <a:cubicBezTo>
                  <a:pt x="1521257" y="916611"/>
                  <a:pt x="1533525" y="923012"/>
                  <a:pt x="1547241" y="926822"/>
                </a:cubicBezTo>
                <a:cubicBezTo>
                  <a:pt x="1560957" y="930632"/>
                  <a:pt x="1575130" y="932537"/>
                  <a:pt x="1589761" y="932537"/>
                </a:cubicBezTo>
                <a:cubicBezTo>
                  <a:pt x="1613535" y="932537"/>
                  <a:pt x="1633652" y="930099"/>
                  <a:pt x="1650111" y="925222"/>
                </a:cubicBezTo>
                <a:cubicBezTo>
                  <a:pt x="1666570" y="920345"/>
                  <a:pt x="1680896" y="913792"/>
                  <a:pt x="1693088" y="905562"/>
                </a:cubicBezTo>
                <a:lnTo>
                  <a:pt x="1669314" y="863957"/>
                </a:lnTo>
                <a:cubicBezTo>
                  <a:pt x="1656512" y="871272"/>
                  <a:pt x="1644320" y="876530"/>
                  <a:pt x="1632738" y="879730"/>
                </a:cubicBezTo>
                <a:cubicBezTo>
                  <a:pt x="1621155" y="882931"/>
                  <a:pt x="1607896" y="884531"/>
                  <a:pt x="1592961" y="884531"/>
                </a:cubicBezTo>
                <a:cubicBezTo>
                  <a:pt x="1572844" y="884531"/>
                  <a:pt x="1557452" y="879426"/>
                  <a:pt x="1546784" y="869215"/>
                </a:cubicBezTo>
                <a:cubicBezTo>
                  <a:pt x="1536116" y="859004"/>
                  <a:pt x="1530782" y="843840"/>
                  <a:pt x="1530782" y="823723"/>
                </a:cubicBezTo>
                <a:lnTo>
                  <a:pt x="1699489" y="823723"/>
                </a:lnTo>
                <a:lnTo>
                  <a:pt x="1699489" y="782118"/>
                </a:lnTo>
                <a:cubicBezTo>
                  <a:pt x="1699489" y="763830"/>
                  <a:pt x="1696746" y="747752"/>
                  <a:pt x="1691259" y="733883"/>
                </a:cubicBezTo>
                <a:cubicBezTo>
                  <a:pt x="1685773" y="720015"/>
                  <a:pt x="1678153" y="708433"/>
                  <a:pt x="1668399" y="699136"/>
                </a:cubicBezTo>
                <a:cubicBezTo>
                  <a:pt x="1658645" y="689840"/>
                  <a:pt x="1646987" y="682906"/>
                  <a:pt x="1633423" y="678334"/>
                </a:cubicBezTo>
                <a:cubicBezTo>
                  <a:pt x="1619860" y="673762"/>
                  <a:pt x="1605153" y="671476"/>
                  <a:pt x="1589304" y="671476"/>
                </a:cubicBezTo>
                <a:close/>
                <a:moveTo>
                  <a:pt x="740664" y="671476"/>
                </a:moveTo>
                <a:cubicBezTo>
                  <a:pt x="705307" y="671476"/>
                  <a:pt x="677494" y="681458"/>
                  <a:pt x="657225" y="701422"/>
                </a:cubicBezTo>
                <a:cubicBezTo>
                  <a:pt x="636956" y="721387"/>
                  <a:pt x="626821" y="749352"/>
                  <a:pt x="626821" y="785318"/>
                </a:cubicBezTo>
                <a:lnTo>
                  <a:pt x="626821" y="816865"/>
                </a:lnTo>
                <a:cubicBezTo>
                  <a:pt x="626821" y="852832"/>
                  <a:pt x="636575" y="881102"/>
                  <a:pt x="656082" y="901676"/>
                </a:cubicBezTo>
                <a:cubicBezTo>
                  <a:pt x="675589" y="922250"/>
                  <a:pt x="703936" y="932537"/>
                  <a:pt x="741121" y="932537"/>
                </a:cubicBezTo>
                <a:cubicBezTo>
                  <a:pt x="763981" y="932537"/>
                  <a:pt x="783641" y="929489"/>
                  <a:pt x="800100" y="923393"/>
                </a:cubicBezTo>
                <a:cubicBezTo>
                  <a:pt x="816559" y="917297"/>
                  <a:pt x="829056" y="910287"/>
                  <a:pt x="837591" y="902362"/>
                </a:cubicBezTo>
                <a:lnTo>
                  <a:pt x="810159" y="860299"/>
                </a:lnTo>
                <a:cubicBezTo>
                  <a:pt x="801319" y="867005"/>
                  <a:pt x="791642" y="872263"/>
                  <a:pt x="781126" y="876073"/>
                </a:cubicBezTo>
                <a:cubicBezTo>
                  <a:pt x="770611" y="879883"/>
                  <a:pt x="757428" y="881788"/>
                  <a:pt x="741579" y="881788"/>
                </a:cubicBezTo>
                <a:cubicBezTo>
                  <a:pt x="735178" y="881788"/>
                  <a:pt x="728625" y="880797"/>
                  <a:pt x="721919" y="878816"/>
                </a:cubicBezTo>
                <a:cubicBezTo>
                  <a:pt x="715213" y="876835"/>
                  <a:pt x="709117" y="873330"/>
                  <a:pt x="703631" y="868300"/>
                </a:cubicBezTo>
                <a:cubicBezTo>
                  <a:pt x="698145" y="863271"/>
                  <a:pt x="693649" y="856489"/>
                  <a:pt x="690144" y="847955"/>
                </a:cubicBezTo>
                <a:cubicBezTo>
                  <a:pt x="686638" y="839420"/>
                  <a:pt x="684886" y="828753"/>
                  <a:pt x="684886" y="815951"/>
                </a:cubicBezTo>
                <a:lnTo>
                  <a:pt x="684886" y="785318"/>
                </a:lnTo>
                <a:cubicBezTo>
                  <a:pt x="684886" y="773736"/>
                  <a:pt x="686410" y="763906"/>
                  <a:pt x="689458" y="755829"/>
                </a:cubicBezTo>
                <a:cubicBezTo>
                  <a:pt x="692506" y="747752"/>
                  <a:pt x="696621" y="741199"/>
                  <a:pt x="701802" y="736170"/>
                </a:cubicBezTo>
                <a:cubicBezTo>
                  <a:pt x="706984" y="731140"/>
                  <a:pt x="712927" y="727483"/>
                  <a:pt x="719633" y="725197"/>
                </a:cubicBezTo>
                <a:cubicBezTo>
                  <a:pt x="726339" y="722911"/>
                  <a:pt x="733349" y="721768"/>
                  <a:pt x="740664" y="721768"/>
                </a:cubicBezTo>
                <a:cubicBezTo>
                  <a:pt x="752551" y="721768"/>
                  <a:pt x="763600" y="723292"/>
                  <a:pt x="773811" y="726340"/>
                </a:cubicBezTo>
                <a:cubicBezTo>
                  <a:pt x="784022" y="729388"/>
                  <a:pt x="794309" y="735026"/>
                  <a:pt x="804672" y="743256"/>
                </a:cubicBezTo>
                <a:lnTo>
                  <a:pt x="832561" y="701194"/>
                </a:lnTo>
                <a:cubicBezTo>
                  <a:pt x="827685" y="697536"/>
                  <a:pt x="822351" y="693878"/>
                  <a:pt x="816559" y="690221"/>
                </a:cubicBezTo>
                <a:cubicBezTo>
                  <a:pt x="810768" y="686563"/>
                  <a:pt x="804215" y="683363"/>
                  <a:pt x="796900" y="680620"/>
                </a:cubicBezTo>
                <a:cubicBezTo>
                  <a:pt x="789585" y="677876"/>
                  <a:pt x="781355" y="675667"/>
                  <a:pt x="772211" y="673990"/>
                </a:cubicBezTo>
                <a:cubicBezTo>
                  <a:pt x="763067" y="672314"/>
                  <a:pt x="752551" y="671476"/>
                  <a:pt x="740664" y="671476"/>
                </a:cubicBezTo>
                <a:close/>
                <a:moveTo>
                  <a:pt x="566700" y="671476"/>
                </a:moveTo>
                <a:cubicBezTo>
                  <a:pt x="548716" y="671476"/>
                  <a:pt x="534162" y="675286"/>
                  <a:pt x="523037" y="682906"/>
                </a:cubicBezTo>
                <a:cubicBezTo>
                  <a:pt x="511912" y="690526"/>
                  <a:pt x="502996" y="700737"/>
                  <a:pt x="496291" y="713538"/>
                </a:cubicBezTo>
                <a:lnTo>
                  <a:pt x="495376" y="713538"/>
                </a:lnTo>
                <a:lnTo>
                  <a:pt x="495376" y="676962"/>
                </a:lnTo>
                <a:lnTo>
                  <a:pt x="440055" y="676962"/>
                </a:lnTo>
                <a:lnTo>
                  <a:pt x="440055" y="928879"/>
                </a:lnTo>
                <a:lnTo>
                  <a:pt x="497662" y="928879"/>
                </a:lnTo>
                <a:lnTo>
                  <a:pt x="497662" y="779375"/>
                </a:lnTo>
                <a:cubicBezTo>
                  <a:pt x="497662" y="771145"/>
                  <a:pt x="499110" y="763601"/>
                  <a:pt x="502006" y="756743"/>
                </a:cubicBezTo>
                <a:cubicBezTo>
                  <a:pt x="504901" y="749885"/>
                  <a:pt x="508864" y="743942"/>
                  <a:pt x="513893" y="738913"/>
                </a:cubicBezTo>
                <a:cubicBezTo>
                  <a:pt x="518922" y="733883"/>
                  <a:pt x="524866" y="729997"/>
                  <a:pt x="531724" y="727254"/>
                </a:cubicBezTo>
                <a:cubicBezTo>
                  <a:pt x="538582" y="724511"/>
                  <a:pt x="545973" y="723139"/>
                  <a:pt x="553898" y="723139"/>
                </a:cubicBezTo>
                <a:cubicBezTo>
                  <a:pt x="561213" y="723139"/>
                  <a:pt x="567309" y="723597"/>
                  <a:pt x="572186" y="724511"/>
                </a:cubicBezTo>
                <a:cubicBezTo>
                  <a:pt x="577063" y="725425"/>
                  <a:pt x="581635" y="726797"/>
                  <a:pt x="585902" y="728626"/>
                </a:cubicBezTo>
                <a:lnTo>
                  <a:pt x="602361" y="676505"/>
                </a:lnTo>
                <a:cubicBezTo>
                  <a:pt x="597789" y="674981"/>
                  <a:pt x="592303" y="673762"/>
                  <a:pt x="585902" y="672847"/>
                </a:cubicBezTo>
                <a:cubicBezTo>
                  <a:pt x="579501" y="671933"/>
                  <a:pt x="573100" y="671476"/>
                  <a:pt x="566700" y="671476"/>
                </a:cubicBezTo>
                <a:close/>
                <a:moveTo>
                  <a:pt x="247345" y="671476"/>
                </a:moveTo>
                <a:cubicBezTo>
                  <a:pt x="249784" y="679401"/>
                  <a:pt x="252146" y="687097"/>
                  <a:pt x="254432" y="694564"/>
                </a:cubicBezTo>
                <a:cubicBezTo>
                  <a:pt x="256718" y="702032"/>
                  <a:pt x="259842" y="711252"/>
                  <a:pt x="263805" y="722225"/>
                </a:cubicBezTo>
                <a:lnTo>
                  <a:pt x="286207" y="789433"/>
                </a:lnTo>
                <a:lnTo>
                  <a:pt x="208941" y="789433"/>
                </a:lnTo>
                <a:lnTo>
                  <a:pt x="231343" y="722225"/>
                </a:lnTo>
                <a:cubicBezTo>
                  <a:pt x="233477" y="716434"/>
                  <a:pt x="235230" y="711405"/>
                  <a:pt x="236601" y="707137"/>
                </a:cubicBezTo>
                <a:cubicBezTo>
                  <a:pt x="237973" y="702870"/>
                  <a:pt x="239268" y="698832"/>
                  <a:pt x="240487" y="695022"/>
                </a:cubicBezTo>
                <a:cubicBezTo>
                  <a:pt x="241707" y="691212"/>
                  <a:pt x="242850" y="687478"/>
                  <a:pt x="243916" y="683820"/>
                </a:cubicBezTo>
                <a:cubicBezTo>
                  <a:pt x="244983" y="680162"/>
                  <a:pt x="246126" y="676048"/>
                  <a:pt x="247345" y="671476"/>
                </a:cubicBezTo>
                <a:close/>
                <a:moveTo>
                  <a:pt x="2008632" y="612497"/>
                </a:moveTo>
                <a:lnTo>
                  <a:pt x="2008632" y="676962"/>
                </a:lnTo>
                <a:lnTo>
                  <a:pt x="1968399" y="676962"/>
                </a:lnTo>
                <a:lnTo>
                  <a:pt x="1968399" y="724511"/>
                </a:lnTo>
                <a:lnTo>
                  <a:pt x="2008632" y="724511"/>
                </a:lnTo>
                <a:lnTo>
                  <a:pt x="2008632" y="857556"/>
                </a:lnTo>
                <a:cubicBezTo>
                  <a:pt x="2008632" y="869443"/>
                  <a:pt x="2009851" y="880035"/>
                  <a:pt x="2012290" y="889332"/>
                </a:cubicBezTo>
                <a:cubicBezTo>
                  <a:pt x="2014728" y="898628"/>
                  <a:pt x="2018843" y="906476"/>
                  <a:pt x="2024634" y="912877"/>
                </a:cubicBezTo>
                <a:cubicBezTo>
                  <a:pt x="2030425" y="919278"/>
                  <a:pt x="2038198" y="924155"/>
                  <a:pt x="2047951" y="927508"/>
                </a:cubicBezTo>
                <a:cubicBezTo>
                  <a:pt x="2057705" y="930860"/>
                  <a:pt x="2069745" y="932537"/>
                  <a:pt x="2084070" y="932537"/>
                </a:cubicBezTo>
                <a:cubicBezTo>
                  <a:pt x="2095348" y="932537"/>
                  <a:pt x="2105482" y="931394"/>
                  <a:pt x="2114474" y="929108"/>
                </a:cubicBezTo>
                <a:cubicBezTo>
                  <a:pt x="2123466" y="926822"/>
                  <a:pt x="2130552" y="924460"/>
                  <a:pt x="2135734" y="922021"/>
                </a:cubicBezTo>
                <a:lnTo>
                  <a:pt x="2126590" y="875844"/>
                </a:lnTo>
                <a:cubicBezTo>
                  <a:pt x="2119884" y="878587"/>
                  <a:pt x="2113712" y="880492"/>
                  <a:pt x="2108073" y="881559"/>
                </a:cubicBezTo>
                <a:cubicBezTo>
                  <a:pt x="2102434" y="882626"/>
                  <a:pt x="2096719" y="883159"/>
                  <a:pt x="2090928" y="883159"/>
                </a:cubicBezTo>
                <a:cubicBezTo>
                  <a:pt x="2083308" y="883159"/>
                  <a:pt x="2077288" y="881483"/>
                  <a:pt x="2072869" y="878130"/>
                </a:cubicBezTo>
                <a:cubicBezTo>
                  <a:pt x="2068449" y="874777"/>
                  <a:pt x="2066239" y="867767"/>
                  <a:pt x="2066239" y="857099"/>
                </a:cubicBezTo>
                <a:lnTo>
                  <a:pt x="2066239" y="724511"/>
                </a:lnTo>
                <a:lnTo>
                  <a:pt x="2129790" y="724511"/>
                </a:lnTo>
                <a:lnTo>
                  <a:pt x="2129790" y="676962"/>
                </a:lnTo>
                <a:lnTo>
                  <a:pt x="2066239" y="676962"/>
                </a:lnTo>
                <a:lnTo>
                  <a:pt x="2066239" y="612497"/>
                </a:lnTo>
                <a:close/>
                <a:moveTo>
                  <a:pt x="1313307" y="612497"/>
                </a:moveTo>
                <a:lnTo>
                  <a:pt x="1313307" y="676962"/>
                </a:lnTo>
                <a:lnTo>
                  <a:pt x="1273074" y="676962"/>
                </a:lnTo>
                <a:lnTo>
                  <a:pt x="1273074" y="724511"/>
                </a:lnTo>
                <a:lnTo>
                  <a:pt x="1313307" y="724511"/>
                </a:lnTo>
                <a:lnTo>
                  <a:pt x="1313307" y="857556"/>
                </a:lnTo>
                <a:cubicBezTo>
                  <a:pt x="1313307" y="869443"/>
                  <a:pt x="1314526" y="880035"/>
                  <a:pt x="1316965" y="889332"/>
                </a:cubicBezTo>
                <a:cubicBezTo>
                  <a:pt x="1319403" y="898628"/>
                  <a:pt x="1323518" y="906476"/>
                  <a:pt x="1329309" y="912877"/>
                </a:cubicBezTo>
                <a:cubicBezTo>
                  <a:pt x="1335101" y="919278"/>
                  <a:pt x="1342873" y="924155"/>
                  <a:pt x="1352626" y="927508"/>
                </a:cubicBezTo>
                <a:cubicBezTo>
                  <a:pt x="1362380" y="930860"/>
                  <a:pt x="1374420" y="932537"/>
                  <a:pt x="1388745" y="932537"/>
                </a:cubicBezTo>
                <a:cubicBezTo>
                  <a:pt x="1400023" y="932537"/>
                  <a:pt x="1410157" y="931394"/>
                  <a:pt x="1419149" y="929108"/>
                </a:cubicBezTo>
                <a:cubicBezTo>
                  <a:pt x="1428141" y="926822"/>
                  <a:pt x="1435227" y="924460"/>
                  <a:pt x="1440409" y="922021"/>
                </a:cubicBezTo>
                <a:lnTo>
                  <a:pt x="1431265" y="875844"/>
                </a:lnTo>
                <a:cubicBezTo>
                  <a:pt x="1424559" y="878587"/>
                  <a:pt x="1418387" y="880492"/>
                  <a:pt x="1412748" y="881559"/>
                </a:cubicBezTo>
                <a:cubicBezTo>
                  <a:pt x="1407110" y="882626"/>
                  <a:pt x="1401394" y="883159"/>
                  <a:pt x="1395603" y="883159"/>
                </a:cubicBezTo>
                <a:cubicBezTo>
                  <a:pt x="1387983" y="883159"/>
                  <a:pt x="1381963" y="881483"/>
                  <a:pt x="1377544" y="878130"/>
                </a:cubicBezTo>
                <a:cubicBezTo>
                  <a:pt x="1373124" y="874777"/>
                  <a:pt x="1370914" y="867767"/>
                  <a:pt x="1370914" y="857099"/>
                </a:cubicBezTo>
                <a:lnTo>
                  <a:pt x="1370914" y="724511"/>
                </a:lnTo>
                <a:lnTo>
                  <a:pt x="1434465" y="724511"/>
                </a:lnTo>
                <a:lnTo>
                  <a:pt x="1434465" y="676962"/>
                </a:lnTo>
                <a:lnTo>
                  <a:pt x="1370914" y="676962"/>
                </a:lnTo>
                <a:lnTo>
                  <a:pt x="1370914" y="612497"/>
                </a:lnTo>
                <a:close/>
                <a:moveTo>
                  <a:pt x="222199" y="599238"/>
                </a:moveTo>
                <a:lnTo>
                  <a:pt x="99670" y="928879"/>
                </a:lnTo>
                <a:lnTo>
                  <a:pt x="159563" y="928879"/>
                </a:lnTo>
                <a:lnTo>
                  <a:pt x="192024" y="838354"/>
                </a:lnTo>
                <a:lnTo>
                  <a:pt x="303124" y="838354"/>
                </a:lnTo>
                <a:lnTo>
                  <a:pt x="335128" y="928879"/>
                </a:lnTo>
                <a:lnTo>
                  <a:pt x="398679" y="928879"/>
                </a:lnTo>
                <a:lnTo>
                  <a:pt x="274777" y="599238"/>
                </a:lnTo>
                <a:close/>
                <a:moveTo>
                  <a:pt x="878205" y="583236"/>
                </a:moveTo>
                <a:lnTo>
                  <a:pt x="878205" y="928879"/>
                </a:lnTo>
                <a:lnTo>
                  <a:pt x="935812" y="928879"/>
                </a:lnTo>
                <a:lnTo>
                  <a:pt x="935812" y="779832"/>
                </a:lnTo>
                <a:cubicBezTo>
                  <a:pt x="935812" y="767335"/>
                  <a:pt x="937794" y="757277"/>
                  <a:pt x="941756" y="749657"/>
                </a:cubicBezTo>
                <a:cubicBezTo>
                  <a:pt x="945718" y="742037"/>
                  <a:pt x="950519" y="736170"/>
                  <a:pt x="956158" y="732055"/>
                </a:cubicBezTo>
                <a:cubicBezTo>
                  <a:pt x="961797" y="727940"/>
                  <a:pt x="967740" y="725197"/>
                  <a:pt x="973989" y="723825"/>
                </a:cubicBezTo>
                <a:cubicBezTo>
                  <a:pt x="980237" y="722453"/>
                  <a:pt x="985647" y="721768"/>
                  <a:pt x="990219" y="721768"/>
                </a:cubicBezTo>
                <a:cubicBezTo>
                  <a:pt x="1022223" y="721768"/>
                  <a:pt x="1038225" y="740208"/>
                  <a:pt x="1038225" y="777089"/>
                </a:cubicBezTo>
                <a:lnTo>
                  <a:pt x="1038225" y="928879"/>
                </a:lnTo>
                <a:lnTo>
                  <a:pt x="1095832" y="928879"/>
                </a:lnTo>
                <a:lnTo>
                  <a:pt x="1095832" y="764745"/>
                </a:lnTo>
                <a:cubicBezTo>
                  <a:pt x="1095832" y="747980"/>
                  <a:pt x="1093394" y="733655"/>
                  <a:pt x="1088517" y="721768"/>
                </a:cubicBezTo>
                <a:cubicBezTo>
                  <a:pt x="1083640" y="709880"/>
                  <a:pt x="1077087" y="700203"/>
                  <a:pt x="1068857" y="692735"/>
                </a:cubicBezTo>
                <a:cubicBezTo>
                  <a:pt x="1060628" y="685268"/>
                  <a:pt x="1051255" y="679858"/>
                  <a:pt x="1040740" y="676505"/>
                </a:cubicBezTo>
                <a:cubicBezTo>
                  <a:pt x="1030224" y="673152"/>
                  <a:pt x="1019328" y="671476"/>
                  <a:pt x="1008050" y="671476"/>
                </a:cubicBezTo>
                <a:cubicBezTo>
                  <a:pt x="993115" y="671476"/>
                  <a:pt x="979170" y="673990"/>
                  <a:pt x="966216" y="679020"/>
                </a:cubicBezTo>
                <a:cubicBezTo>
                  <a:pt x="953262" y="684049"/>
                  <a:pt x="942366" y="692964"/>
                  <a:pt x="933526" y="705766"/>
                </a:cubicBezTo>
                <a:lnTo>
                  <a:pt x="932612" y="705766"/>
                </a:lnTo>
                <a:lnTo>
                  <a:pt x="932612" y="583236"/>
                </a:lnTo>
                <a:close/>
                <a:moveTo>
                  <a:pt x="1163955" y="577750"/>
                </a:moveTo>
                <a:lnTo>
                  <a:pt x="1163955" y="639929"/>
                </a:lnTo>
                <a:lnTo>
                  <a:pt x="1224305" y="639929"/>
                </a:lnTo>
                <a:lnTo>
                  <a:pt x="1224305" y="577750"/>
                </a:lnTo>
                <a:close/>
                <a:moveTo>
                  <a:pt x="1597914" y="166574"/>
                </a:moveTo>
                <a:cubicBezTo>
                  <a:pt x="1607973" y="166574"/>
                  <a:pt x="1616507" y="167946"/>
                  <a:pt x="1623518" y="170689"/>
                </a:cubicBezTo>
                <a:cubicBezTo>
                  <a:pt x="1630528" y="173432"/>
                  <a:pt x="1636319" y="177090"/>
                  <a:pt x="1640891" y="181662"/>
                </a:cubicBezTo>
                <a:cubicBezTo>
                  <a:pt x="1645463" y="186234"/>
                  <a:pt x="1648740" y="191568"/>
                  <a:pt x="1650721" y="197664"/>
                </a:cubicBezTo>
                <a:cubicBezTo>
                  <a:pt x="1652702" y="203760"/>
                  <a:pt x="1653693" y="210161"/>
                  <a:pt x="1653693" y="216866"/>
                </a:cubicBezTo>
                <a:lnTo>
                  <a:pt x="1653693" y="227839"/>
                </a:lnTo>
                <a:lnTo>
                  <a:pt x="1540307" y="227839"/>
                </a:lnTo>
                <a:lnTo>
                  <a:pt x="1540307" y="218238"/>
                </a:lnTo>
                <a:cubicBezTo>
                  <a:pt x="1540307" y="203912"/>
                  <a:pt x="1545108" y="191720"/>
                  <a:pt x="1554709" y="181662"/>
                </a:cubicBezTo>
                <a:cubicBezTo>
                  <a:pt x="1564310" y="171604"/>
                  <a:pt x="1578712" y="166574"/>
                  <a:pt x="1597914" y="166574"/>
                </a:cubicBezTo>
                <a:close/>
                <a:moveTo>
                  <a:pt x="512064" y="166574"/>
                </a:moveTo>
                <a:cubicBezTo>
                  <a:pt x="522123" y="166574"/>
                  <a:pt x="530657" y="167946"/>
                  <a:pt x="537667" y="170689"/>
                </a:cubicBezTo>
                <a:cubicBezTo>
                  <a:pt x="544678" y="173432"/>
                  <a:pt x="550469" y="177090"/>
                  <a:pt x="555041" y="181662"/>
                </a:cubicBezTo>
                <a:cubicBezTo>
                  <a:pt x="559613" y="186234"/>
                  <a:pt x="562890" y="191568"/>
                  <a:pt x="564871" y="197664"/>
                </a:cubicBezTo>
                <a:cubicBezTo>
                  <a:pt x="566852" y="203760"/>
                  <a:pt x="567843" y="210161"/>
                  <a:pt x="567843" y="216866"/>
                </a:cubicBezTo>
                <a:lnTo>
                  <a:pt x="567843" y="227839"/>
                </a:lnTo>
                <a:lnTo>
                  <a:pt x="454457" y="227839"/>
                </a:lnTo>
                <a:lnTo>
                  <a:pt x="454457" y="218238"/>
                </a:lnTo>
                <a:cubicBezTo>
                  <a:pt x="454457" y="203912"/>
                  <a:pt x="459258" y="191720"/>
                  <a:pt x="468859" y="181662"/>
                </a:cubicBezTo>
                <a:cubicBezTo>
                  <a:pt x="478460" y="171604"/>
                  <a:pt x="492862" y="166574"/>
                  <a:pt x="512064" y="166574"/>
                </a:cubicBezTo>
                <a:close/>
                <a:moveTo>
                  <a:pt x="1127227" y="124512"/>
                </a:moveTo>
                <a:lnTo>
                  <a:pt x="1127227" y="376429"/>
                </a:lnTo>
                <a:lnTo>
                  <a:pt x="1184834" y="376429"/>
                </a:lnTo>
                <a:lnTo>
                  <a:pt x="1184834" y="124512"/>
                </a:lnTo>
                <a:close/>
                <a:moveTo>
                  <a:pt x="846658" y="124512"/>
                </a:moveTo>
                <a:lnTo>
                  <a:pt x="928954" y="376429"/>
                </a:lnTo>
                <a:lnTo>
                  <a:pt x="1003935" y="376429"/>
                </a:lnTo>
                <a:lnTo>
                  <a:pt x="1086231" y="124512"/>
                </a:lnTo>
                <a:lnTo>
                  <a:pt x="1026338" y="124512"/>
                </a:lnTo>
                <a:lnTo>
                  <a:pt x="968731" y="322480"/>
                </a:lnTo>
                <a:lnTo>
                  <a:pt x="966902" y="322480"/>
                </a:lnTo>
                <a:lnTo>
                  <a:pt x="909752" y="124512"/>
                </a:lnTo>
                <a:close/>
                <a:moveTo>
                  <a:pt x="1598829" y="119026"/>
                </a:moveTo>
                <a:cubicBezTo>
                  <a:pt x="1582674" y="119026"/>
                  <a:pt x="1567663" y="121312"/>
                  <a:pt x="1553794" y="125884"/>
                </a:cubicBezTo>
                <a:cubicBezTo>
                  <a:pt x="1539926" y="130456"/>
                  <a:pt x="1527810" y="137542"/>
                  <a:pt x="1517447" y="147143"/>
                </a:cubicBezTo>
                <a:cubicBezTo>
                  <a:pt x="1507084" y="156745"/>
                  <a:pt x="1498930" y="168937"/>
                  <a:pt x="1492987" y="183719"/>
                </a:cubicBezTo>
                <a:cubicBezTo>
                  <a:pt x="1487043" y="198502"/>
                  <a:pt x="1484071" y="216104"/>
                  <a:pt x="1484071" y="236526"/>
                </a:cubicBezTo>
                <a:lnTo>
                  <a:pt x="1484071" y="262586"/>
                </a:lnTo>
                <a:cubicBezTo>
                  <a:pt x="1484071" y="285142"/>
                  <a:pt x="1487348" y="303963"/>
                  <a:pt x="1493901" y="319051"/>
                </a:cubicBezTo>
                <a:cubicBezTo>
                  <a:pt x="1500454" y="334138"/>
                  <a:pt x="1509141" y="346178"/>
                  <a:pt x="1519962" y="355169"/>
                </a:cubicBezTo>
                <a:cubicBezTo>
                  <a:pt x="1530782" y="364161"/>
                  <a:pt x="1543050" y="370562"/>
                  <a:pt x="1556766" y="374372"/>
                </a:cubicBezTo>
                <a:cubicBezTo>
                  <a:pt x="1570482" y="378182"/>
                  <a:pt x="1584655" y="380087"/>
                  <a:pt x="1599286" y="380087"/>
                </a:cubicBezTo>
                <a:cubicBezTo>
                  <a:pt x="1623060" y="380087"/>
                  <a:pt x="1643177" y="377648"/>
                  <a:pt x="1659636" y="372772"/>
                </a:cubicBezTo>
                <a:cubicBezTo>
                  <a:pt x="1676095" y="367895"/>
                  <a:pt x="1690421" y="361342"/>
                  <a:pt x="1702613" y="353112"/>
                </a:cubicBezTo>
                <a:lnTo>
                  <a:pt x="1678839" y="311507"/>
                </a:lnTo>
                <a:cubicBezTo>
                  <a:pt x="1666037" y="318822"/>
                  <a:pt x="1653845" y="324080"/>
                  <a:pt x="1642263" y="327280"/>
                </a:cubicBezTo>
                <a:cubicBezTo>
                  <a:pt x="1630680" y="330481"/>
                  <a:pt x="1617422" y="332081"/>
                  <a:pt x="1602486" y="332081"/>
                </a:cubicBezTo>
                <a:cubicBezTo>
                  <a:pt x="1582369" y="332081"/>
                  <a:pt x="1566977" y="326975"/>
                  <a:pt x="1556309" y="316765"/>
                </a:cubicBezTo>
                <a:cubicBezTo>
                  <a:pt x="1545641" y="306554"/>
                  <a:pt x="1540307" y="291390"/>
                  <a:pt x="1540307" y="271273"/>
                </a:cubicBezTo>
                <a:lnTo>
                  <a:pt x="1709014" y="271273"/>
                </a:lnTo>
                <a:lnTo>
                  <a:pt x="1709014" y="229668"/>
                </a:lnTo>
                <a:cubicBezTo>
                  <a:pt x="1709014" y="211380"/>
                  <a:pt x="1706270" y="195302"/>
                  <a:pt x="1700784" y="181433"/>
                </a:cubicBezTo>
                <a:cubicBezTo>
                  <a:pt x="1695298" y="167565"/>
                  <a:pt x="1687678" y="155983"/>
                  <a:pt x="1677924" y="146686"/>
                </a:cubicBezTo>
                <a:cubicBezTo>
                  <a:pt x="1668171" y="137390"/>
                  <a:pt x="1656512" y="130456"/>
                  <a:pt x="1642948" y="125884"/>
                </a:cubicBezTo>
                <a:cubicBezTo>
                  <a:pt x="1629385" y="121312"/>
                  <a:pt x="1614678" y="119026"/>
                  <a:pt x="1598829" y="119026"/>
                </a:cubicBezTo>
                <a:close/>
                <a:moveTo>
                  <a:pt x="1359789" y="119026"/>
                </a:moveTo>
                <a:cubicBezTo>
                  <a:pt x="1324432" y="119026"/>
                  <a:pt x="1296619" y="129008"/>
                  <a:pt x="1276350" y="148972"/>
                </a:cubicBezTo>
                <a:cubicBezTo>
                  <a:pt x="1256081" y="168937"/>
                  <a:pt x="1245946" y="196902"/>
                  <a:pt x="1245946" y="232868"/>
                </a:cubicBezTo>
                <a:lnTo>
                  <a:pt x="1245946" y="264415"/>
                </a:lnTo>
                <a:cubicBezTo>
                  <a:pt x="1245946" y="300382"/>
                  <a:pt x="1255700" y="328652"/>
                  <a:pt x="1275207" y="349226"/>
                </a:cubicBezTo>
                <a:cubicBezTo>
                  <a:pt x="1294714" y="369800"/>
                  <a:pt x="1323061" y="380087"/>
                  <a:pt x="1360247" y="380087"/>
                </a:cubicBezTo>
                <a:cubicBezTo>
                  <a:pt x="1383106" y="380087"/>
                  <a:pt x="1402766" y="377039"/>
                  <a:pt x="1419225" y="370943"/>
                </a:cubicBezTo>
                <a:cubicBezTo>
                  <a:pt x="1435685" y="364847"/>
                  <a:pt x="1448181" y="357836"/>
                  <a:pt x="1456716" y="349912"/>
                </a:cubicBezTo>
                <a:lnTo>
                  <a:pt x="1429284" y="307849"/>
                </a:lnTo>
                <a:cubicBezTo>
                  <a:pt x="1420444" y="314555"/>
                  <a:pt x="1410767" y="319813"/>
                  <a:pt x="1400251" y="323623"/>
                </a:cubicBezTo>
                <a:cubicBezTo>
                  <a:pt x="1389736" y="327433"/>
                  <a:pt x="1376553" y="329338"/>
                  <a:pt x="1360703" y="329338"/>
                </a:cubicBezTo>
                <a:cubicBezTo>
                  <a:pt x="1354303" y="329338"/>
                  <a:pt x="1347749" y="328347"/>
                  <a:pt x="1341044" y="326366"/>
                </a:cubicBezTo>
                <a:cubicBezTo>
                  <a:pt x="1334338" y="324385"/>
                  <a:pt x="1328242" y="320879"/>
                  <a:pt x="1322756" y="315850"/>
                </a:cubicBezTo>
                <a:cubicBezTo>
                  <a:pt x="1317270" y="310821"/>
                  <a:pt x="1312774" y="304039"/>
                  <a:pt x="1309269" y="295505"/>
                </a:cubicBezTo>
                <a:cubicBezTo>
                  <a:pt x="1305763" y="286970"/>
                  <a:pt x="1304011" y="276302"/>
                  <a:pt x="1304011" y="263501"/>
                </a:cubicBezTo>
                <a:lnTo>
                  <a:pt x="1304011" y="232868"/>
                </a:lnTo>
                <a:cubicBezTo>
                  <a:pt x="1304011" y="221286"/>
                  <a:pt x="1305535" y="211456"/>
                  <a:pt x="1308583" y="203379"/>
                </a:cubicBezTo>
                <a:cubicBezTo>
                  <a:pt x="1311631" y="195302"/>
                  <a:pt x="1315746" y="188749"/>
                  <a:pt x="1320927" y="183719"/>
                </a:cubicBezTo>
                <a:cubicBezTo>
                  <a:pt x="1326109" y="178690"/>
                  <a:pt x="1332052" y="175033"/>
                  <a:pt x="1338758" y="172747"/>
                </a:cubicBezTo>
                <a:cubicBezTo>
                  <a:pt x="1345463" y="170461"/>
                  <a:pt x="1352474" y="169318"/>
                  <a:pt x="1359789" y="169318"/>
                </a:cubicBezTo>
                <a:cubicBezTo>
                  <a:pt x="1371676" y="169318"/>
                  <a:pt x="1382725" y="170842"/>
                  <a:pt x="1392936" y="173890"/>
                </a:cubicBezTo>
                <a:cubicBezTo>
                  <a:pt x="1403147" y="176938"/>
                  <a:pt x="1413434" y="182576"/>
                  <a:pt x="1423797" y="190806"/>
                </a:cubicBezTo>
                <a:lnTo>
                  <a:pt x="1451686" y="148744"/>
                </a:lnTo>
                <a:cubicBezTo>
                  <a:pt x="1446810" y="145086"/>
                  <a:pt x="1441476" y="141428"/>
                  <a:pt x="1435685" y="137771"/>
                </a:cubicBezTo>
                <a:cubicBezTo>
                  <a:pt x="1429893" y="134113"/>
                  <a:pt x="1423340" y="130913"/>
                  <a:pt x="1416025" y="128170"/>
                </a:cubicBezTo>
                <a:cubicBezTo>
                  <a:pt x="1408710" y="125426"/>
                  <a:pt x="1400480" y="123217"/>
                  <a:pt x="1391336" y="121540"/>
                </a:cubicBezTo>
                <a:cubicBezTo>
                  <a:pt x="1382192" y="119864"/>
                  <a:pt x="1371676" y="119026"/>
                  <a:pt x="1359789" y="119026"/>
                </a:cubicBezTo>
                <a:close/>
                <a:moveTo>
                  <a:pt x="804825" y="119026"/>
                </a:moveTo>
                <a:cubicBezTo>
                  <a:pt x="786841" y="119026"/>
                  <a:pt x="772287" y="122836"/>
                  <a:pt x="761162" y="130456"/>
                </a:cubicBezTo>
                <a:cubicBezTo>
                  <a:pt x="750037" y="138076"/>
                  <a:pt x="741121" y="148286"/>
                  <a:pt x="734416" y="161088"/>
                </a:cubicBezTo>
                <a:lnTo>
                  <a:pt x="733501" y="161088"/>
                </a:lnTo>
                <a:lnTo>
                  <a:pt x="733501" y="124512"/>
                </a:lnTo>
                <a:lnTo>
                  <a:pt x="678180" y="124512"/>
                </a:lnTo>
                <a:lnTo>
                  <a:pt x="678180" y="376429"/>
                </a:lnTo>
                <a:lnTo>
                  <a:pt x="735787" y="376429"/>
                </a:lnTo>
                <a:lnTo>
                  <a:pt x="735787" y="226925"/>
                </a:lnTo>
                <a:cubicBezTo>
                  <a:pt x="735787" y="218695"/>
                  <a:pt x="737235" y="211151"/>
                  <a:pt x="740131" y="204293"/>
                </a:cubicBezTo>
                <a:cubicBezTo>
                  <a:pt x="743026" y="197435"/>
                  <a:pt x="746989" y="191492"/>
                  <a:pt x="752018" y="186463"/>
                </a:cubicBezTo>
                <a:cubicBezTo>
                  <a:pt x="757047" y="181433"/>
                  <a:pt x="762991" y="177547"/>
                  <a:pt x="769849" y="174804"/>
                </a:cubicBezTo>
                <a:cubicBezTo>
                  <a:pt x="776707" y="172061"/>
                  <a:pt x="784098" y="170689"/>
                  <a:pt x="792023" y="170689"/>
                </a:cubicBezTo>
                <a:cubicBezTo>
                  <a:pt x="799338" y="170689"/>
                  <a:pt x="805434" y="171146"/>
                  <a:pt x="810311" y="172061"/>
                </a:cubicBezTo>
                <a:cubicBezTo>
                  <a:pt x="815188" y="172975"/>
                  <a:pt x="819760" y="174347"/>
                  <a:pt x="824027" y="176176"/>
                </a:cubicBezTo>
                <a:lnTo>
                  <a:pt x="840486" y="124055"/>
                </a:lnTo>
                <a:cubicBezTo>
                  <a:pt x="835914" y="122531"/>
                  <a:pt x="830428" y="121312"/>
                  <a:pt x="824027" y="120397"/>
                </a:cubicBezTo>
                <a:cubicBezTo>
                  <a:pt x="817626" y="119483"/>
                  <a:pt x="811225" y="119026"/>
                  <a:pt x="804825" y="119026"/>
                </a:cubicBezTo>
                <a:close/>
                <a:moveTo>
                  <a:pt x="512979" y="119026"/>
                </a:moveTo>
                <a:cubicBezTo>
                  <a:pt x="496824" y="119026"/>
                  <a:pt x="481813" y="121312"/>
                  <a:pt x="467944" y="125884"/>
                </a:cubicBezTo>
                <a:cubicBezTo>
                  <a:pt x="454076" y="130456"/>
                  <a:pt x="441960" y="137542"/>
                  <a:pt x="431597" y="147143"/>
                </a:cubicBezTo>
                <a:cubicBezTo>
                  <a:pt x="421234" y="156745"/>
                  <a:pt x="413080" y="168937"/>
                  <a:pt x="407137" y="183719"/>
                </a:cubicBezTo>
                <a:cubicBezTo>
                  <a:pt x="401193" y="198502"/>
                  <a:pt x="398221" y="216104"/>
                  <a:pt x="398221" y="236526"/>
                </a:cubicBezTo>
                <a:lnTo>
                  <a:pt x="398221" y="262586"/>
                </a:lnTo>
                <a:cubicBezTo>
                  <a:pt x="398221" y="285142"/>
                  <a:pt x="401498" y="303963"/>
                  <a:pt x="408051" y="319051"/>
                </a:cubicBezTo>
                <a:cubicBezTo>
                  <a:pt x="414604" y="334138"/>
                  <a:pt x="423291" y="346178"/>
                  <a:pt x="434111" y="355169"/>
                </a:cubicBezTo>
                <a:cubicBezTo>
                  <a:pt x="444932" y="364161"/>
                  <a:pt x="457200" y="370562"/>
                  <a:pt x="470916" y="374372"/>
                </a:cubicBezTo>
                <a:cubicBezTo>
                  <a:pt x="484632" y="378182"/>
                  <a:pt x="498805" y="380087"/>
                  <a:pt x="513436" y="380087"/>
                </a:cubicBezTo>
                <a:cubicBezTo>
                  <a:pt x="537210" y="380087"/>
                  <a:pt x="557327" y="377648"/>
                  <a:pt x="573786" y="372772"/>
                </a:cubicBezTo>
                <a:cubicBezTo>
                  <a:pt x="590245" y="367895"/>
                  <a:pt x="604571" y="361342"/>
                  <a:pt x="616763" y="353112"/>
                </a:cubicBezTo>
                <a:lnTo>
                  <a:pt x="592989" y="311507"/>
                </a:lnTo>
                <a:cubicBezTo>
                  <a:pt x="580187" y="318822"/>
                  <a:pt x="567995" y="324080"/>
                  <a:pt x="556413" y="327280"/>
                </a:cubicBezTo>
                <a:cubicBezTo>
                  <a:pt x="544830" y="330481"/>
                  <a:pt x="531571" y="332081"/>
                  <a:pt x="516636" y="332081"/>
                </a:cubicBezTo>
                <a:cubicBezTo>
                  <a:pt x="496519" y="332081"/>
                  <a:pt x="481127" y="326975"/>
                  <a:pt x="470459" y="316765"/>
                </a:cubicBezTo>
                <a:cubicBezTo>
                  <a:pt x="459791" y="306554"/>
                  <a:pt x="454457" y="291390"/>
                  <a:pt x="454457" y="271273"/>
                </a:cubicBezTo>
                <a:lnTo>
                  <a:pt x="623164" y="271273"/>
                </a:lnTo>
                <a:lnTo>
                  <a:pt x="623164" y="229668"/>
                </a:lnTo>
                <a:cubicBezTo>
                  <a:pt x="623164" y="211380"/>
                  <a:pt x="620421" y="195302"/>
                  <a:pt x="614934" y="181433"/>
                </a:cubicBezTo>
                <a:cubicBezTo>
                  <a:pt x="609448" y="167565"/>
                  <a:pt x="601828" y="155983"/>
                  <a:pt x="592074" y="146686"/>
                </a:cubicBezTo>
                <a:cubicBezTo>
                  <a:pt x="582321" y="137390"/>
                  <a:pt x="570662" y="130456"/>
                  <a:pt x="557098" y="125884"/>
                </a:cubicBezTo>
                <a:cubicBezTo>
                  <a:pt x="543535" y="121312"/>
                  <a:pt x="528828" y="119026"/>
                  <a:pt x="512979" y="119026"/>
                </a:cubicBezTo>
                <a:close/>
                <a:moveTo>
                  <a:pt x="238201" y="41759"/>
                </a:moveTo>
                <a:cubicBezTo>
                  <a:pt x="215951" y="41759"/>
                  <a:pt x="197282" y="44731"/>
                  <a:pt x="182194" y="50674"/>
                </a:cubicBezTo>
                <a:cubicBezTo>
                  <a:pt x="167107" y="56618"/>
                  <a:pt x="154991" y="64162"/>
                  <a:pt x="145847" y="73306"/>
                </a:cubicBezTo>
                <a:cubicBezTo>
                  <a:pt x="136703" y="82450"/>
                  <a:pt x="130150" y="92432"/>
                  <a:pt x="126187" y="103252"/>
                </a:cubicBezTo>
                <a:cubicBezTo>
                  <a:pt x="122225" y="114073"/>
                  <a:pt x="120244" y="124512"/>
                  <a:pt x="120244" y="134570"/>
                </a:cubicBezTo>
                <a:lnTo>
                  <a:pt x="120244" y="140514"/>
                </a:lnTo>
                <a:cubicBezTo>
                  <a:pt x="120244" y="159716"/>
                  <a:pt x="123749" y="175033"/>
                  <a:pt x="130759" y="186463"/>
                </a:cubicBezTo>
                <a:cubicBezTo>
                  <a:pt x="137770" y="197893"/>
                  <a:pt x="146838" y="206960"/>
                  <a:pt x="157963" y="213666"/>
                </a:cubicBezTo>
                <a:cubicBezTo>
                  <a:pt x="169088" y="220372"/>
                  <a:pt x="181585" y="225401"/>
                  <a:pt x="195453" y="228754"/>
                </a:cubicBezTo>
                <a:cubicBezTo>
                  <a:pt x="209322" y="232106"/>
                  <a:pt x="223114" y="235307"/>
                  <a:pt x="236830" y="238355"/>
                </a:cubicBezTo>
                <a:cubicBezTo>
                  <a:pt x="255727" y="242622"/>
                  <a:pt x="270129" y="248032"/>
                  <a:pt x="280035" y="254585"/>
                </a:cubicBezTo>
                <a:cubicBezTo>
                  <a:pt x="289941" y="261139"/>
                  <a:pt x="294894" y="271121"/>
                  <a:pt x="294894" y="284532"/>
                </a:cubicBezTo>
                <a:lnTo>
                  <a:pt x="294894" y="289561"/>
                </a:lnTo>
                <a:cubicBezTo>
                  <a:pt x="294894" y="300839"/>
                  <a:pt x="290170" y="310211"/>
                  <a:pt x="280721" y="317679"/>
                </a:cubicBezTo>
                <a:cubicBezTo>
                  <a:pt x="271272" y="325147"/>
                  <a:pt x="256032" y="328880"/>
                  <a:pt x="235001" y="328880"/>
                </a:cubicBezTo>
                <a:cubicBezTo>
                  <a:pt x="215189" y="328880"/>
                  <a:pt x="197358" y="325680"/>
                  <a:pt x="181509" y="319279"/>
                </a:cubicBezTo>
                <a:cubicBezTo>
                  <a:pt x="165659" y="312878"/>
                  <a:pt x="152705" y="305411"/>
                  <a:pt x="142647" y="296876"/>
                </a:cubicBezTo>
                <a:lnTo>
                  <a:pt x="114300" y="343511"/>
                </a:lnTo>
                <a:cubicBezTo>
                  <a:pt x="120701" y="348692"/>
                  <a:pt x="128245" y="353645"/>
                  <a:pt x="136932" y="358370"/>
                </a:cubicBezTo>
                <a:cubicBezTo>
                  <a:pt x="145618" y="363094"/>
                  <a:pt x="154991" y="367133"/>
                  <a:pt x="165049" y="370486"/>
                </a:cubicBezTo>
                <a:cubicBezTo>
                  <a:pt x="175108" y="373838"/>
                  <a:pt x="185852" y="376505"/>
                  <a:pt x="197282" y="378487"/>
                </a:cubicBezTo>
                <a:cubicBezTo>
                  <a:pt x="208712" y="380468"/>
                  <a:pt x="220370" y="381458"/>
                  <a:pt x="232258" y="381458"/>
                </a:cubicBezTo>
                <a:cubicBezTo>
                  <a:pt x="248107" y="381458"/>
                  <a:pt x="263347" y="379858"/>
                  <a:pt x="277978" y="376658"/>
                </a:cubicBezTo>
                <a:cubicBezTo>
                  <a:pt x="292608" y="373457"/>
                  <a:pt x="305562" y="368123"/>
                  <a:pt x="316840" y="360656"/>
                </a:cubicBezTo>
                <a:cubicBezTo>
                  <a:pt x="328117" y="353188"/>
                  <a:pt x="337033" y="343282"/>
                  <a:pt x="343586" y="330938"/>
                </a:cubicBezTo>
                <a:cubicBezTo>
                  <a:pt x="350139" y="318593"/>
                  <a:pt x="353416" y="303277"/>
                  <a:pt x="353416" y="284989"/>
                </a:cubicBezTo>
                <a:lnTo>
                  <a:pt x="353416" y="279046"/>
                </a:lnTo>
                <a:cubicBezTo>
                  <a:pt x="353416" y="267768"/>
                  <a:pt x="351663" y="257329"/>
                  <a:pt x="348158" y="247727"/>
                </a:cubicBezTo>
                <a:cubicBezTo>
                  <a:pt x="344653" y="238126"/>
                  <a:pt x="338862" y="229363"/>
                  <a:pt x="330784" y="221438"/>
                </a:cubicBezTo>
                <a:cubicBezTo>
                  <a:pt x="322707" y="213514"/>
                  <a:pt x="312039" y="206427"/>
                  <a:pt x="298780" y="200179"/>
                </a:cubicBezTo>
                <a:cubicBezTo>
                  <a:pt x="285522" y="193930"/>
                  <a:pt x="269139" y="188672"/>
                  <a:pt x="249631" y="184405"/>
                </a:cubicBezTo>
                <a:cubicBezTo>
                  <a:pt x="239878" y="182272"/>
                  <a:pt x="230658" y="180214"/>
                  <a:pt x="221971" y="178233"/>
                </a:cubicBezTo>
                <a:cubicBezTo>
                  <a:pt x="213284" y="176252"/>
                  <a:pt x="205740" y="173661"/>
                  <a:pt x="199339" y="170461"/>
                </a:cubicBezTo>
                <a:cubicBezTo>
                  <a:pt x="192939" y="167260"/>
                  <a:pt x="187833" y="163222"/>
                  <a:pt x="184023" y="158345"/>
                </a:cubicBezTo>
                <a:cubicBezTo>
                  <a:pt x="180213" y="153468"/>
                  <a:pt x="178308" y="147067"/>
                  <a:pt x="178308" y="139142"/>
                </a:cubicBezTo>
                <a:lnTo>
                  <a:pt x="178308" y="133656"/>
                </a:lnTo>
                <a:cubicBezTo>
                  <a:pt x="178308" y="129084"/>
                  <a:pt x="179527" y="124512"/>
                  <a:pt x="181966" y="119940"/>
                </a:cubicBezTo>
                <a:cubicBezTo>
                  <a:pt x="184404" y="115368"/>
                  <a:pt x="188138" y="111101"/>
                  <a:pt x="193167" y="107138"/>
                </a:cubicBezTo>
                <a:cubicBezTo>
                  <a:pt x="198196" y="103176"/>
                  <a:pt x="204521" y="99976"/>
                  <a:pt x="212141" y="97537"/>
                </a:cubicBezTo>
                <a:cubicBezTo>
                  <a:pt x="219761" y="95099"/>
                  <a:pt x="228753" y="93880"/>
                  <a:pt x="239116" y="93880"/>
                </a:cubicBezTo>
                <a:cubicBezTo>
                  <a:pt x="252222" y="93880"/>
                  <a:pt x="264567" y="95175"/>
                  <a:pt x="276149" y="97766"/>
                </a:cubicBezTo>
                <a:cubicBezTo>
                  <a:pt x="287731" y="100357"/>
                  <a:pt x="300228" y="105919"/>
                  <a:pt x="313639" y="114454"/>
                </a:cubicBezTo>
                <a:lnTo>
                  <a:pt x="341071" y="69191"/>
                </a:lnTo>
                <a:cubicBezTo>
                  <a:pt x="324307" y="58523"/>
                  <a:pt x="307543" y="51284"/>
                  <a:pt x="290779" y="47474"/>
                </a:cubicBezTo>
                <a:cubicBezTo>
                  <a:pt x="274015" y="43664"/>
                  <a:pt x="256489" y="41759"/>
                  <a:pt x="238201" y="41759"/>
                </a:cubicBezTo>
                <a:close/>
                <a:moveTo>
                  <a:pt x="1125855" y="25300"/>
                </a:moveTo>
                <a:lnTo>
                  <a:pt x="1125855" y="87479"/>
                </a:lnTo>
                <a:lnTo>
                  <a:pt x="1186205" y="87479"/>
                </a:lnTo>
                <a:lnTo>
                  <a:pt x="1186205" y="25300"/>
                </a:lnTo>
                <a:close/>
                <a:moveTo>
                  <a:pt x="0" y="0"/>
                </a:moveTo>
                <a:lnTo>
                  <a:pt x="4151832" y="0"/>
                </a:lnTo>
                <a:lnTo>
                  <a:pt x="4151832" y="1200329"/>
                </a:lnTo>
                <a:lnTo>
                  <a:pt x="0" y="120032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CF354-AB57-475C-B52B-1EC56D5E2DD4}"/>
              </a:ext>
            </a:extLst>
          </p:cNvPr>
          <p:cNvSpPr/>
          <p:nvPr/>
        </p:nvSpPr>
        <p:spPr>
          <a:xfrm>
            <a:off x="4514127" y="4938532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349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E1D846A-BA31-43D3-8FA8-16F064AA3591}"/>
              </a:ext>
            </a:extLst>
          </p:cNvPr>
          <p:cNvSpPr/>
          <p:nvPr/>
        </p:nvSpPr>
        <p:spPr>
          <a:xfrm>
            <a:off x="4514125" y="2937350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1FE810C-B68A-4408-A964-D797273B6BFB}"/>
              </a:ext>
            </a:extLst>
          </p:cNvPr>
          <p:cNvSpPr/>
          <p:nvPr/>
        </p:nvSpPr>
        <p:spPr>
          <a:xfrm>
            <a:off x="4514125" y="936168"/>
            <a:ext cx="6921659" cy="1597218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74AC67-5DD9-40B6-9545-90968B2A641E}"/>
              </a:ext>
            </a:extLst>
          </p:cNvPr>
          <p:cNvSpPr/>
          <p:nvPr/>
        </p:nvSpPr>
        <p:spPr>
          <a:xfrm>
            <a:off x="4876412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Compute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7B87D28-FFB5-439F-8378-9390BF04EA00}"/>
              </a:ext>
            </a:extLst>
          </p:cNvPr>
          <p:cNvSpPr/>
          <p:nvPr/>
        </p:nvSpPr>
        <p:spPr>
          <a:xfrm>
            <a:off x="7077919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 Storage Service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58C05FD-053A-45B2-909E-9DBDEABE9E23}"/>
              </a:ext>
            </a:extLst>
          </p:cNvPr>
          <p:cNvSpPr/>
          <p:nvPr/>
        </p:nvSpPr>
        <p:spPr>
          <a:xfrm>
            <a:off x="9279426" y="5570691"/>
            <a:ext cx="1839222" cy="61019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31CAC4-67D3-4A4F-890D-3C04F85F68AF}"/>
              </a:ext>
            </a:extLst>
          </p:cNvPr>
          <p:cNvSpPr txBox="1"/>
          <p:nvPr/>
        </p:nvSpPr>
        <p:spPr>
          <a:xfrm>
            <a:off x="6988653" y="4962048"/>
            <a:ext cx="201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laaS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VMaaS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071BA4-5FA8-4DB5-8D6C-EA925E74C4EB}"/>
              </a:ext>
            </a:extLst>
          </p:cNvPr>
          <p:cNvSpPr txBox="1"/>
          <p:nvPr/>
        </p:nvSpPr>
        <p:spPr>
          <a:xfrm>
            <a:off x="7273460" y="2967335"/>
            <a:ext cx="1448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Platform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EE6E9-D9AC-4DC8-8ADD-0BDF4D7040E5}"/>
              </a:ext>
            </a:extLst>
          </p:cNvPr>
          <p:cNvSpPr txBox="1"/>
          <p:nvPr/>
        </p:nvSpPr>
        <p:spPr>
          <a:xfrm>
            <a:off x="7220797" y="972622"/>
            <a:ext cx="1553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Software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3E1C18E-F8C6-4FC6-89F3-1DB9CEB9DE67}"/>
              </a:ext>
            </a:extLst>
          </p:cNvPr>
          <p:cNvSpPr/>
          <p:nvPr/>
        </p:nvSpPr>
        <p:spPr>
          <a:xfrm>
            <a:off x="4876412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M/W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FB7A7D3-4115-485E-994A-D6745EF74EC5}"/>
              </a:ext>
            </a:extLst>
          </p:cNvPr>
          <p:cNvSpPr/>
          <p:nvPr/>
        </p:nvSpPr>
        <p:spPr>
          <a:xfrm>
            <a:off x="8115004" y="3430862"/>
            <a:ext cx="3003642" cy="882071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Development Platform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0FB7B49-0ECA-489C-82E5-AA6CF4CC0FE4}"/>
              </a:ext>
            </a:extLst>
          </p:cNvPr>
          <p:cNvSpPr/>
          <p:nvPr/>
        </p:nvSpPr>
        <p:spPr>
          <a:xfrm>
            <a:off x="5163473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631AFD1-C829-44DA-BCA7-21EEC8C4A551}"/>
              </a:ext>
            </a:extLst>
          </p:cNvPr>
          <p:cNvSpPr/>
          <p:nvPr/>
        </p:nvSpPr>
        <p:spPr>
          <a:xfrm>
            <a:off x="8402065" y="3767797"/>
            <a:ext cx="2429520" cy="481713"/>
          </a:xfrm>
          <a:prstGeom prst="roundRect">
            <a:avLst/>
          </a:prstGeom>
          <a:solidFill>
            <a:srgbClr val="686972">
              <a:alpha val="84706"/>
            </a:srgb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C5FA96-A124-405C-99D2-6787941FF130}"/>
              </a:ext>
            </a:extLst>
          </p:cNvPr>
          <p:cNvSpPr txBox="1"/>
          <p:nvPr/>
        </p:nvSpPr>
        <p:spPr>
          <a:xfrm>
            <a:off x="5349571" y="3777819"/>
            <a:ext cx="205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Flask Server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C5C946-438C-4103-8B88-F94AFB593080}"/>
              </a:ext>
            </a:extLst>
          </p:cNvPr>
          <p:cNvSpPr txBox="1"/>
          <p:nvPr/>
        </p:nvSpPr>
        <p:spPr>
          <a:xfrm>
            <a:off x="9011073" y="3777820"/>
            <a:ext cx="121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Python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0DE24E9-E840-4F75-8B51-0B8595A03442}"/>
              </a:ext>
            </a:extLst>
          </p:cNvPr>
          <p:cNvSpPr/>
          <p:nvPr/>
        </p:nvSpPr>
        <p:spPr>
          <a:xfrm>
            <a:off x="4876414" y="1527857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file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0DB41D8-AD3B-4B00-A9D2-DE498CF8C7A2}"/>
              </a:ext>
            </a:extLst>
          </p:cNvPr>
          <p:cNvSpPr/>
          <p:nvPr/>
        </p:nvSpPr>
        <p:spPr>
          <a:xfrm>
            <a:off x="9279426" y="1527857"/>
            <a:ext cx="1839216" cy="741353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Python Packages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(Scikit-learn)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29E116-011E-4F1C-A5C1-818191CF85D9}"/>
              </a:ext>
            </a:extLst>
          </p:cNvPr>
          <p:cNvSpPr/>
          <p:nvPr/>
        </p:nvSpPr>
        <p:spPr>
          <a:xfrm>
            <a:off x="7077924" y="1527856"/>
            <a:ext cx="1839217" cy="741354"/>
          </a:xfrm>
          <a:prstGeom prst="round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HTML, CSS, JS</a:t>
            </a:r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15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967120FD-A933-4331-B374-DAFD4562C82B}"/>
              </a:ext>
            </a:extLst>
          </p:cNvPr>
          <p:cNvSpPr/>
          <p:nvPr/>
        </p:nvSpPr>
        <p:spPr>
          <a:xfrm rot="5400000">
            <a:off x="1666558" y="-1046110"/>
            <a:ext cx="1138909" cy="4472022"/>
          </a:xfrm>
          <a:custGeom>
            <a:avLst/>
            <a:gdLst/>
            <a:ahLst/>
            <a:cxnLst/>
            <a:rect l="l" t="t" r="r" b="b"/>
            <a:pathLst>
              <a:path w="1138909" h="4472022">
                <a:moveTo>
                  <a:pt x="553201" y="1259529"/>
                </a:moveTo>
                <a:cubicBezTo>
                  <a:pt x="553201" y="1242730"/>
                  <a:pt x="558734" y="1229630"/>
                  <a:pt x="569800" y="1220231"/>
                </a:cubicBezTo>
                <a:cubicBezTo>
                  <a:pt x="580866" y="1210832"/>
                  <a:pt x="596198" y="1206132"/>
                  <a:pt x="615797" y="1206132"/>
                </a:cubicBezTo>
                <a:lnTo>
                  <a:pt x="615797" y="1321925"/>
                </a:lnTo>
                <a:cubicBezTo>
                  <a:pt x="596865" y="1319125"/>
                  <a:pt x="581699" y="1311992"/>
                  <a:pt x="570300" y="1300526"/>
                </a:cubicBezTo>
                <a:cubicBezTo>
                  <a:pt x="558901" y="1289060"/>
                  <a:pt x="553201" y="1275394"/>
                  <a:pt x="553201" y="1259529"/>
                </a:cubicBezTo>
                <a:close/>
                <a:moveTo>
                  <a:pt x="553201" y="2421579"/>
                </a:moveTo>
                <a:cubicBezTo>
                  <a:pt x="553201" y="2404780"/>
                  <a:pt x="558734" y="2391680"/>
                  <a:pt x="569800" y="2382281"/>
                </a:cubicBezTo>
                <a:cubicBezTo>
                  <a:pt x="580866" y="2372882"/>
                  <a:pt x="596198" y="2368182"/>
                  <a:pt x="615797" y="2368182"/>
                </a:cubicBezTo>
                <a:lnTo>
                  <a:pt x="615797" y="2483975"/>
                </a:lnTo>
                <a:cubicBezTo>
                  <a:pt x="596865" y="2481175"/>
                  <a:pt x="581699" y="2474042"/>
                  <a:pt x="570300" y="2462576"/>
                </a:cubicBezTo>
                <a:cubicBezTo>
                  <a:pt x="558901" y="2451110"/>
                  <a:pt x="553201" y="2437444"/>
                  <a:pt x="553201" y="2421579"/>
                </a:cubicBezTo>
                <a:close/>
                <a:moveTo>
                  <a:pt x="553201" y="3297878"/>
                </a:moveTo>
                <a:cubicBezTo>
                  <a:pt x="553201" y="3281079"/>
                  <a:pt x="558734" y="3267980"/>
                  <a:pt x="569800" y="3258581"/>
                </a:cubicBezTo>
                <a:cubicBezTo>
                  <a:pt x="580866" y="3249182"/>
                  <a:pt x="596198" y="3244482"/>
                  <a:pt x="615797" y="3244482"/>
                </a:cubicBezTo>
                <a:lnTo>
                  <a:pt x="615797" y="3360275"/>
                </a:lnTo>
                <a:cubicBezTo>
                  <a:pt x="596865" y="3357475"/>
                  <a:pt x="581699" y="3350342"/>
                  <a:pt x="570300" y="3338876"/>
                </a:cubicBezTo>
                <a:cubicBezTo>
                  <a:pt x="558901" y="3327410"/>
                  <a:pt x="553201" y="3313744"/>
                  <a:pt x="553201" y="3297878"/>
                </a:cubicBezTo>
                <a:close/>
                <a:moveTo>
                  <a:pt x="552801" y="1689679"/>
                </a:moveTo>
                <a:cubicBezTo>
                  <a:pt x="552801" y="1667414"/>
                  <a:pt x="560101" y="1650282"/>
                  <a:pt x="574700" y="1638282"/>
                </a:cubicBezTo>
                <a:cubicBezTo>
                  <a:pt x="589299" y="1626283"/>
                  <a:pt x="609864" y="1620283"/>
                  <a:pt x="636396" y="1620283"/>
                </a:cubicBezTo>
                <a:cubicBezTo>
                  <a:pt x="662794" y="1620283"/>
                  <a:pt x="683160" y="1626250"/>
                  <a:pt x="697492" y="1638182"/>
                </a:cubicBezTo>
                <a:cubicBezTo>
                  <a:pt x="711825" y="1650115"/>
                  <a:pt x="718991" y="1667281"/>
                  <a:pt x="718991" y="1689679"/>
                </a:cubicBezTo>
                <a:cubicBezTo>
                  <a:pt x="718991" y="1711278"/>
                  <a:pt x="711558" y="1728577"/>
                  <a:pt x="696692" y="1741576"/>
                </a:cubicBezTo>
                <a:cubicBezTo>
                  <a:pt x="681827" y="1754575"/>
                  <a:pt x="661994" y="1761075"/>
                  <a:pt x="637196" y="1761075"/>
                </a:cubicBezTo>
                <a:cubicBezTo>
                  <a:pt x="611064" y="1761075"/>
                  <a:pt x="590465" y="1754609"/>
                  <a:pt x="575400" y="1741676"/>
                </a:cubicBezTo>
                <a:cubicBezTo>
                  <a:pt x="560334" y="1728744"/>
                  <a:pt x="552801" y="1711411"/>
                  <a:pt x="552801" y="1689679"/>
                </a:cubicBezTo>
                <a:close/>
                <a:moveTo>
                  <a:pt x="530802" y="2798049"/>
                </a:moveTo>
                <a:lnTo>
                  <a:pt x="740989" y="2798049"/>
                </a:lnTo>
                <a:lnTo>
                  <a:pt x="740989" y="2766451"/>
                </a:lnTo>
                <a:lnTo>
                  <a:pt x="530802" y="2766451"/>
                </a:lnTo>
                <a:close/>
                <a:moveTo>
                  <a:pt x="530802" y="3029672"/>
                </a:moveTo>
                <a:lnTo>
                  <a:pt x="740989" y="2949877"/>
                </a:lnTo>
                <a:lnTo>
                  <a:pt x="740989" y="2919479"/>
                </a:lnTo>
                <a:lnTo>
                  <a:pt x="530802" y="2835284"/>
                </a:lnTo>
                <a:lnTo>
                  <a:pt x="530802" y="2868682"/>
                </a:lnTo>
                <a:lnTo>
                  <a:pt x="685793" y="2925678"/>
                </a:lnTo>
                <a:cubicBezTo>
                  <a:pt x="694059" y="2928611"/>
                  <a:pt x="703392" y="2930744"/>
                  <a:pt x="713791" y="2932078"/>
                </a:cubicBezTo>
                <a:lnTo>
                  <a:pt x="713791" y="2933078"/>
                </a:lnTo>
                <a:cubicBezTo>
                  <a:pt x="705925" y="2934144"/>
                  <a:pt x="696392" y="2936611"/>
                  <a:pt x="685193" y="2940477"/>
                </a:cubicBezTo>
                <a:lnTo>
                  <a:pt x="530802" y="2994674"/>
                </a:lnTo>
                <a:close/>
                <a:moveTo>
                  <a:pt x="527203" y="1825029"/>
                </a:moveTo>
                <a:cubicBezTo>
                  <a:pt x="527203" y="1837162"/>
                  <a:pt x="531369" y="1848128"/>
                  <a:pt x="539702" y="1857927"/>
                </a:cubicBezTo>
                <a:cubicBezTo>
                  <a:pt x="548035" y="1867727"/>
                  <a:pt x="559601" y="1875026"/>
                  <a:pt x="574400" y="1879826"/>
                </a:cubicBezTo>
                <a:lnTo>
                  <a:pt x="574400" y="1880626"/>
                </a:lnTo>
                <a:lnTo>
                  <a:pt x="530802" y="1880626"/>
                </a:lnTo>
                <a:lnTo>
                  <a:pt x="530802" y="1912424"/>
                </a:lnTo>
                <a:lnTo>
                  <a:pt x="740990" y="1912424"/>
                </a:lnTo>
                <a:lnTo>
                  <a:pt x="740990" y="1880626"/>
                </a:lnTo>
                <a:lnTo>
                  <a:pt x="633396" y="1880626"/>
                </a:lnTo>
                <a:cubicBezTo>
                  <a:pt x="610198" y="1880626"/>
                  <a:pt x="591599" y="1875759"/>
                  <a:pt x="577600" y="1866027"/>
                </a:cubicBezTo>
                <a:cubicBezTo>
                  <a:pt x="563600" y="1856294"/>
                  <a:pt x="556601" y="1844228"/>
                  <a:pt x="556601" y="1829829"/>
                </a:cubicBezTo>
                <a:cubicBezTo>
                  <a:pt x="556601" y="1818896"/>
                  <a:pt x="558867" y="1810430"/>
                  <a:pt x="563400" y="1804430"/>
                </a:cubicBezTo>
                <a:lnTo>
                  <a:pt x="530002" y="1804430"/>
                </a:lnTo>
                <a:cubicBezTo>
                  <a:pt x="528136" y="1809363"/>
                  <a:pt x="527203" y="1816230"/>
                  <a:pt x="527203" y="1825029"/>
                </a:cubicBezTo>
                <a:close/>
                <a:moveTo>
                  <a:pt x="527202" y="3072804"/>
                </a:moveTo>
                <a:cubicBezTo>
                  <a:pt x="527202" y="3084937"/>
                  <a:pt x="531369" y="3095903"/>
                  <a:pt x="539702" y="3105702"/>
                </a:cubicBezTo>
                <a:cubicBezTo>
                  <a:pt x="548035" y="3115501"/>
                  <a:pt x="559601" y="3122801"/>
                  <a:pt x="574400" y="3127601"/>
                </a:cubicBezTo>
                <a:lnTo>
                  <a:pt x="574400" y="3128400"/>
                </a:lnTo>
                <a:lnTo>
                  <a:pt x="530802" y="3128400"/>
                </a:lnTo>
                <a:lnTo>
                  <a:pt x="530802" y="3160199"/>
                </a:lnTo>
                <a:lnTo>
                  <a:pt x="740989" y="3160199"/>
                </a:lnTo>
                <a:lnTo>
                  <a:pt x="740989" y="3128400"/>
                </a:lnTo>
                <a:lnTo>
                  <a:pt x="633396" y="3128400"/>
                </a:lnTo>
                <a:cubicBezTo>
                  <a:pt x="610197" y="3128400"/>
                  <a:pt x="591599" y="3123534"/>
                  <a:pt x="577599" y="3113802"/>
                </a:cubicBezTo>
                <a:cubicBezTo>
                  <a:pt x="563600" y="3104069"/>
                  <a:pt x="556601" y="3092003"/>
                  <a:pt x="556601" y="3077604"/>
                </a:cubicBezTo>
                <a:cubicBezTo>
                  <a:pt x="556601" y="3066671"/>
                  <a:pt x="558867" y="3058205"/>
                  <a:pt x="563400" y="3052205"/>
                </a:cubicBezTo>
                <a:lnTo>
                  <a:pt x="530002" y="3052205"/>
                </a:lnTo>
                <a:cubicBezTo>
                  <a:pt x="528136" y="3057138"/>
                  <a:pt x="527202" y="3064004"/>
                  <a:pt x="527202" y="3072804"/>
                </a:cubicBezTo>
                <a:close/>
                <a:moveTo>
                  <a:pt x="526003" y="873878"/>
                </a:moveTo>
                <a:cubicBezTo>
                  <a:pt x="526003" y="896143"/>
                  <a:pt x="531602" y="915009"/>
                  <a:pt x="542802" y="930474"/>
                </a:cubicBezTo>
                <a:cubicBezTo>
                  <a:pt x="554001" y="945940"/>
                  <a:pt x="568533" y="953673"/>
                  <a:pt x="586399" y="953673"/>
                </a:cubicBezTo>
                <a:cubicBezTo>
                  <a:pt x="600265" y="953673"/>
                  <a:pt x="611731" y="949773"/>
                  <a:pt x="620797" y="941974"/>
                </a:cubicBezTo>
                <a:cubicBezTo>
                  <a:pt x="629863" y="934174"/>
                  <a:pt x="638796" y="919208"/>
                  <a:pt x="647595" y="897076"/>
                </a:cubicBezTo>
                <a:cubicBezTo>
                  <a:pt x="654795" y="877877"/>
                  <a:pt x="661228" y="865012"/>
                  <a:pt x="666894" y="858479"/>
                </a:cubicBezTo>
                <a:cubicBezTo>
                  <a:pt x="672560" y="851946"/>
                  <a:pt x="679727" y="848679"/>
                  <a:pt x="688393" y="848679"/>
                </a:cubicBezTo>
                <a:cubicBezTo>
                  <a:pt x="708525" y="848679"/>
                  <a:pt x="718591" y="863612"/>
                  <a:pt x="718591" y="893476"/>
                </a:cubicBezTo>
                <a:cubicBezTo>
                  <a:pt x="718591" y="915475"/>
                  <a:pt x="711791" y="935674"/>
                  <a:pt x="698192" y="954073"/>
                </a:cubicBezTo>
                <a:lnTo>
                  <a:pt x="733190" y="954073"/>
                </a:lnTo>
                <a:cubicBezTo>
                  <a:pt x="741723" y="938607"/>
                  <a:pt x="745989" y="920008"/>
                  <a:pt x="745989" y="898276"/>
                </a:cubicBezTo>
                <a:cubicBezTo>
                  <a:pt x="745989" y="874278"/>
                  <a:pt x="740556" y="854579"/>
                  <a:pt x="729690" y="839180"/>
                </a:cubicBezTo>
                <a:cubicBezTo>
                  <a:pt x="718824" y="823781"/>
                  <a:pt x="704058" y="816081"/>
                  <a:pt x="685393" y="816081"/>
                </a:cubicBezTo>
                <a:cubicBezTo>
                  <a:pt x="672460" y="816081"/>
                  <a:pt x="661328" y="819881"/>
                  <a:pt x="651995" y="827481"/>
                </a:cubicBezTo>
                <a:cubicBezTo>
                  <a:pt x="642662" y="835080"/>
                  <a:pt x="633129" y="851412"/>
                  <a:pt x="623397" y="876478"/>
                </a:cubicBezTo>
                <a:cubicBezTo>
                  <a:pt x="616064" y="895010"/>
                  <a:pt x="609931" y="907043"/>
                  <a:pt x="604998" y="912575"/>
                </a:cubicBezTo>
                <a:cubicBezTo>
                  <a:pt x="600065" y="918108"/>
                  <a:pt x="592932" y="920875"/>
                  <a:pt x="583599" y="920875"/>
                </a:cubicBezTo>
                <a:cubicBezTo>
                  <a:pt x="574933" y="920875"/>
                  <a:pt x="567700" y="917142"/>
                  <a:pt x="561900" y="909676"/>
                </a:cubicBezTo>
                <a:cubicBezTo>
                  <a:pt x="556101" y="902209"/>
                  <a:pt x="553201" y="891943"/>
                  <a:pt x="553201" y="878877"/>
                </a:cubicBezTo>
                <a:cubicBezTo>
                  <a:pt x="553201" y="858879"/>
                  <a:pt x="558267" y="841080"/>
                  <a:pt x="568400" y="825481"/>
                </a:cubicBezTo>
                <a:lnTo>
                  <a:pt x="535402" y="825481"/>
                </a:lnTo>
                <a:cubicBezTo>
                  <a:pt x="529136" y="839880"/>
                  <a:pt x="526003" y="856012"/>
                  <a:pt x="526003" y="873878"/>
                </a:cubicBezTo>
                <a:close/>
                <a:moveTo>
                  <a:pt x="526003" y="1054853"/>
                </a:moveTo>
                <a:cubicBezTo>
                  <a:pt x="526003" y="1077118"/>
                  <a:pt x="531602" y="1095984"/>
                  <a:pt x="542802" y="1111449"/>
                </a:cubicBezTo>
                <a:cubicBezTo>
                  <a:pt x="554001" y="1126915"/>
                  <a:pt x="568533" y="1134648"/>
                  <a:pt x="586399" y="1134648"/>
                </a:cubicBezTo>
                <a:cubicBezTo>
                  <a:pt x="600265" y="1134648"/>
                  <a:pt x="611731" y="1130748"/>
                  <a:pt x="620797" y="1122949"/>
                </a:cubicBezTo>
                <a:cubicBezTo>
                  <a:pt x="629863" y="1115149"/>
                  <a:pt x="638796" y="1100183"/>
                  <a:pt x="647595" y="1078051"/>
                </a:cubicBezTo>
                <a:cubicBezTo>
                  <a:pt x="654795" y="1058852"/>
                  <a:pt x="661228" y="1045987"/>
                  <a:pt x="666894" y="1039454"/>
                </a:cubicBezTo>
                <a:cubicBezTo>
                  <a:pt x="672560" y="1032921"/>
                  <a:pt x="679727" y="1029654"/>
                  <a:pt x="688393" y="1029654"/>
                </a:cubicBezTo>
                <a:cubicBezTo>
                  <a:pt x="708525" y="1029654"/>
                  <a:pt x="718591" y="1044587"/>
                  <a:pt x="718591" y="1074451"/>
                </a:cubicBezTo>
                <a:cubicBezTo>
                  <a:pt x="718591" y="1096450"/>
                  <a:pt x="711791" y="1116649"/>
                  <a:pt x="698192" y="1135048"/>
                </a:cubicBezTo>
                <a:lnTo>
                  <a:pt x="733190" y="1135048"/>
                </a:lnTo>
                <a:cubicBezTo>
                  <a:pt x="741723" y="1119582"/>
                  <a:pt x="745989" y="1100983"/>
                  <a:pt x="745989" y="1079251"/>
                </a:cubicBezTo>
                <a:cubicBezTo>
                  <a:pt x="745989" y="1055253"/>
                  <a:pt x="740556" y="1035554"/>
                  <a:pt x="729690" y="1020155"/>
                </a:cubicBezTo>
                <a:cubicBezTo>
                  <a:pt x="718824" y="1004756"/>
                  <a:pt x="704058" y="997056"/>
                  <a:pt x="685393" y="997056"/>
                </a:cubicBezTo>
                <a:cubicBezTo>
                  <a:pt x="672460" y="997056"/>
                  <a:pt x="661328" y="1000856"/>
                  <a:pt x="651995" y="1008456"/>
                </a:cubicBezTo>
                <a:cubicBezTo>
                  <a:pt x="642662" y="1016055"/>
                  <a:pt x="633129" y="1032387"/>
                  <a:pt x="623397" y="1057453"/>
                </a:cubicBezTo>
                <a:cubicBezTo>
                  <a:pt x="616064" y="1075985"/>
                  <a:pt x="609931" y="1088018"/>
                  <a:pt x="604998" y="1093550"/>
                </a:cubicBezTo>
                <a:cubicBezTo>
                  <a:pt x="600065" y="1099083"/>
                  <a:pt x="592932" y="1101850"/>
                  <a:pt x="583599" y="1101850"/>
                </a:cubicBezTo>
                <a:cubicBezTo>
                  <a:pt x="574933" y="1101850"/>
                  <a:pt x="567700" y="1098117"/>
                  <a:pt x="561900" y="1090651"/>
                </a:cubicBezTo>
                <a:cubicBezTo>
                  <a:pt x="556101" y="1083184"/>
                  <a:pt x="553201" y="1072918"/>
                  <a:pt x="553201" y="1059852"/>
                </a:cubicBezTo>
                <a:cubicBezTo>
                  <a:pt x="553201" y="1039854"/>
                  <a:pt x="558267" y="1022055"/>
                  <a:pt x="568400" y="1006456"/>
                </a:cubicBezTo>
                <a:lnTo>
                  <a:pt x="535402" y="1006456"/>
                </a:lnTo>
                <a:cubicBezTo>
                  <a:pt x="529136" y="1020855"/>
                  <a:pt x="526003" y="1036987"/>
                  <a:pt x="526003" y="1054853"/>
                </a:cubicBezTo>
                <a:close/>
                <a:moveTo>
                  <a:pt x="526003" y="1259129"/>
                </a:moveTo>
                <a:cubicBezTo>
                  <a:pt x="526003" y="1286327"/>
                  <a:pt x="536435" y="1309126"/>
                  <a:pt x="557301" y="1327525"/>
                </a:cubicBezTo>
                <a:cubicBezTo>
                  <a:pt x="578166" y="1345923"/>
                  <a:pt x="604531" y="1355123"/>
                  <a:pt x="636396" y="1355123"/>
                </a:cubicBezTo>
                <a:cubicBezTo>
                  <a:pt x="670661" y="1355123"/>
                  <a:pt x="697492" y="1346757"/>
                  <a:pt x="716891" y="1330024"/>
                </a:cubicBezTo>
                <a:cubicBezTo>
                  <a:pt x="736290" y="1313292"/>
                  <a:pt x="745989" y="1290127"/>
                  <a:pt x="745989" y="1260529"/>
                </a:cubicBezTo>
                <a:cubicBezTo>
                  <a:pt x="745989" y="1230664"/>
                  <a:pt x="739123" y="1206332"/>
                  <a:pt x="725391" y="1187533"/>
                </a:cubicBezTo>
                <a:lnTo>
                  <a:pt x="694992" y="1187533"/>
                </a:lnTo>
                <a:cubicBezTo>
                  <a:pt x="710858" y="1207265"/>
                  <a:pt x="718791" y="1229130"/>
                  <a:pt x="718791" y="1253129"/>
                </a:cubicBezTo>
                <a:cubicBezTo>
                  <a:pt x="718791" y="1273928"/>
                  <a:pt x="712358" y="1290494"/>
                  <a:pt x="699492" y="1302826"/>
                </a:cubicBezTo>
                <a:cubicBezTo>
                  <a:pt x="686626" y="1315159"/>
                  <a:pt x="668061" y="1321658"/>
                  <a:pt x="643796" y="1322325"/>
                </a:cubicBezTo>
                <a:lnTo>
                  <a:pt x="643796" y="1173334"/>
                </a:lnTo>
                <a:lnTo>
                  <a:pt x="626597" y="1173334"/>
                </a:lnTo>
                <a:cubicBezTo>
                  <a:pt x="595132" y="1173334"/>
                  <a:pt x="570500" y="1180833"/>
                  <a:pt x="552701" y="1195832"/>
                </a:cubicBezTo>
                <a:cubicBezTo>
                  <a:pt x="534902" y="1210832"/>
                  <a:pt x="526003" y="1231930"/>
                  <a:pt x="526003" y="1259129"/>
                </a:cubicBezTo>
                <a:close/>
                <a:moveTo>
                  <a:pt x="526003" y="1437229"/>
                </a:moveTo>
                <a:cubicBezTo>
                  <a:pt x="526003" y="1470161"/>
                  <a:pt x="536435" y="1496459"/>
                  <a:pt x="557301" y="1516125"/>
                </a:cubicBezTo>
                <a:cubicBezTo>
                  <a:pt x="578166" y="1535790"/>
                  <a:pt x="605998" y="1545623"/>
                  <a:pt x="640796" y="1545623"/>
                </a:cubicBezTo>
                <a:cubicBezTo>
                  <a:pt x="672527" y="1545623"/>
                  <a:pt x="697992" y="1536357"/>
                  <a:pt x="717191" y="1517825"/>
                </a:cubicBezTo>
                <a:cubicBezTo>
                  <a:pt x="736390" y="1499292"/>
                  <a:pt x="745989" y="1475360"/>
                  <a:pt x="745989" y="1446029"/>
                </a:cubicBezTo>
                <a:cubicBezTo>
                  <a:pt x="745989" y="1424564"/>
                  <a:pt x="741056" y="1405565"/>
                  <a:pt x="731190" y="1389032"/>
                </a:cubicBezTo>
                <a:lnTo>
                  <a:pt x="700592" y="1389032"/>
                </a:lnTo>
                <a:cubicBezTo>
                  <a:pt x="712858" y="1405298"/>
                  <a:pt x="718991" y="1422697"/>
                  <a:pt x="718991" y="1441229"/>
                </a:cubicBezTo>
                <a:cubicBezTo>
                  <a:pt x="718991" y="1463628"/>
                  <a:pt x="711625" y="1481260"/>
                  <a:pt x="696892" y="1494126"/>
                </a:cubicBezTo>
                <a:cubicBezTo>
                  <a:pt x="682160" y="1506992"/>
                  <a:pt x="662528" y="1513425"/>
                  <a:pt x="637996" y="1513425"/>
                </a:cubicBezTo>
                <a:cubicBezTo>
                  <a:pt x="612264" y="1513425"/>
                  <a:pt x="591632" y="1506392"/>
                  <a:pt x="576100" y="1492326"/>
                </a:cubicBezTo>
                <a:cubicBezTo>
                  <a:pt x="560567" y="1478260"/>
                  <a:pt x="552801" y="1460495"/>
                  <a:pt x="552801" y="1439029"/>
                </a:cubicBezTo>
                <a:cubicBezTo>
                  <a:pt x="552801" y="1421297"/>
                  <a:pt x="558334" y="1404565"/>
                  <a:pt x="569400" y="1388832"/>
                </a:cubicBezTo>
                <a:lnTo>
                  <a:pt x="536202" y="1388832"/>
                </a:lnTo>
                <a:cubicBezTo>
                  <a:pt x="529402" y="1402965"/>
                  <a:pt x="526003" y="1419097"/>
                  <a:pt x="526003" y="1437229"/>
                </a:cubicBezTo>
                <a:close/>
                <a:moveTo>
                  <a:pt x="526003" y="1686879"/>
                </a:moveTo>
                <a:cubicBezTo>
                  <a:pt x="526003" y="1719811"/>
                  <a:pt x="536035" y="1745776"/>
                  <a:pt x="556101" y="1764775"/>
                </a:cubicBezTo>
                <a:cubicBezTo>
                  <a:pt x="576166" y="1783774"/>
                  <a:pt x="603665" y="1793273"/>
                  <a:pt x="638596" y="1793273"/>
                </a:cubicBezTo>
                <a:cubicBezTo>
                  <a:pt x="670727" y="1793273"/>
                  <a:pt x="696659" y="1784007"/>
                  <a:pt x="716391" y="1765475"/>
                </a:cubicBezTo>
                <a:cubicBezTo>
                  <a:pt x="736123" y="1746942"/>
                  <a:pt x="745989" y="1722411"/>
                  <a:pt x="745989" y="1691879"/>
                </a:cubicBezTo>
                <a:cubicBezTo>
                  <a:pt x="745989" y="1660681"/>
                  <a:pt x="735890" y="1635549"/>
                  <a:pt x="715691" y="1616484"/>
                </a:cubicBezTo>
                <a:cubicBezTo>
                  <a:pt x="695492" y="1597418"/>
                  <a:pt x="668727" y="1587885"/>
                  <a:pt x="635396" y="1587885"/>
                </a:cubicBezTo>
                <a:cubicBezTo>
                  <a:pt x="600998" y="1587885"/>
                  <a:pt x="574166" y="1596718"/>
                  <a:pt x="554901" y="1614384"/>
                </a:cubicBezTo>
                <a:cubicBezTo>
                  <a:pt x="535635" y="1632049"/>
                  <a:pt x="526003" y="1656215"/>
                  <a:pt x="526003" y="1686879"/>
                </a:cubicBezTo>
                <a:close/>
                <a:moveTo>
                  <a:pt x="526003" y="2421179"/>
                </a:moveTo>
                <a:cubicBezTo>
                  <a:pt x="526003" y="2448377"/>
                  <a:pt x="536435" y="2471175"/>
                  <a:pt x="557301" y="2489574"/>
                </a:cubicBezTo>
                <a:cubicBezTo>
                  <a:pt x="578166" y="2507973"/>
                  <a:pt x="604531" y="2517173"/>
                  <a:pt x="636396" y="2517173"/>
                </a:cubicBezTo>
                <a:cubicBezTo>
                  <a:pt x="670661" y="2517173"/>
                  <a:pt x="697492" y="2508807"/>
                  <a:pt x="716891" y="2492074"/>
                </a:cubicBezTo>
                <a:cubicBezTo>
                  <a:pt x="736290" y="2475342"/>
                  <a:pt x="745989" y="2452177"/>
                  <a:pt x="745989" y="2422578"/>
                </a:cubicBezTo>
                <a:cubicBezTo>
                  <a:pt x="745989" y="2392714"/>
                  <a:pt x="739123" y="2368382"/>
                  <a:pt x="725391" y="2349583"/>
                </a:cubicBezTo>
                <a:lnTo>
                  <a:pt x="694992" y="2349583"/>
                </a:lnTo>
                <a:cubicBezTo>
                  <a:pt x="710858" y="2369315"/>
                  <a:pt x="718791" y="2391180"/>
                  <a:pt x="718791" y="2415179"/>
                </a:cubicBezTo>
                <a:cubicBezTo>
                  <a:pt x="718791" y="2435978"/>
                  <a:pt x="712358" y="2452543"/>
                  <a:pt x="699492" y="2464876"/>
                </a:cubicBezTo>
                <a:cubicBezTo>
                  <a:pt x="686626" y="2477208"/>
                  <a:pt x="668061" y="2483708"/>
                  <a:pt x="643796" y="2484375"/>
                </a:cubicBezTo>
                <a:lnTo>
                  <a:pt x="643796" y="2335384"/>
                </a:lnTo>
                <a:lnTo>
                  <a:pt x="626597" y="2335384"/>
                </a:lnTo>
                <a:cubicBezTo>
                  <a:pt x="595132" y="2335384"/>
                  <a:pt x="570500" y="2342884"/>
                  <a:pt x="552701" y="2357883"/>
                </a:cubicBezTo>
                <a:cubicBezTo>
                  <a:pt x="534902" y="2372882"/>
                  <a:pt x="526003" y="2393980"/>
                  <a:pt x="526003" y="2421179"/>
                </a:cubicBezTo>
                <a:close/>
                <a:moveTo>
                  <a:pt x="526003" y="2599279"/>
                </a:moveTo>
                <a:cubicBezTo>
                  <a:pt x="526003" y="2632211"/>
                  <a:pt x="536435" y="2658509"/>
                  <a:pt x="557301" y="2678174"/>
                </a:cubicBezTo>
                <a:cubicBezTo>
                  <a:pt x="578166" y="2697840"/>
                  <a:pt x="605998" y="2707673"/>
                  <a:pt x="640796" y="2707673"/>
                </a:cubicBezTo>
                <a:cubicBezTo>
                  <a:pt x="672527" y="2707673"/>
                  <a:pt x="697992" y="2698407"/>
                  <a:pt x="717191" y="2679874"/>
                </a:cubicBezTo>
                <a:cubicBezTo>
                  <a:pt x="736390" y="2661342"/>
                  <a:pt x="745989" y="2637410"/>
                  <a:pt x="745989" y="2608079"/>
                </a:cubicBezTo>
                <a:cubicBezTo>
                  <a:pt x="745989" y="2586613"/>
                  <a:pt x="741056" y="2567615"/>
                  <a:pt x="731190" y="2551082"/>
                </a:cubicBezTo>
                <a:lnTo>
                  <a:pt x="700592" y="2551082"/>
                </a:lnTo>
                <a:cubicBezTo>
                  <a:pt x="712858" y="2567348"/>
                  <a:pt x="718991" y="2584747"/>
                  <a:pt x="718991" y="2603279"/>
                </a:cubicBezTo>
                <a:cubicBezTo>
                  <a:pt x="718991" y="2625678"/>
                  <a:pt x="711625" y="2643310"/>
                  <a:pt x="696892" y="2656176"/>
                </a:cubicBezTo>
                <a:cubicBezTo>
                  <a:pt x="682160" y="2669042"/>
                  <a:pt x="662528" y="2675475"/>
                  <a:pt x="637996" y="2675475"/>
                </a:cubicBezTo>
                <a:cubicBezTo>
                  <a:pt x="612264" y="2675475"/>
                  <a:pt x="591632" y="2668442"/>
                  <a:pt x="576099" y="2654376"/>
                </a:cubicBezTo>
                <a:cubicBezTo>
                  <a:pt x="560567" y="2640310"/>
                  <a:pt x="552801" y="2622544"/>
                  <a:pt x="552801" y="2601079"/>
                </a:cubicBezTo>
                <a:cubicBezTo>
                  <a:pt x="552801" y="2583347"/>
                  <a:pt x="558334" y="2566615"/>
                  <a:pt x="569400" y="2550882"/>
                </a:cubicBezTo>
                <a:lnTo>
                  <a:pt x="536202" y="2550882"/>
                </a:lnTo>
                <a:cubicBezTo>
                  <a:pt x="529402" y="2565015"/>
                  <a:pt x="526003" y="2581147"/>
                  <a:pt x="526003" y="2599279"/>
                </a:cubicBezTo>
                <a:close/>
                <a:moveTo>
                  <a:pt x="526003" y="3297479"/>
                </a:moveTo>
                <a:cubicBezTo>
                  <a:pt x="526003" y="3324677"/>
                  <a:pt x="536435" y="3347476"/>
                  <a:pt x="557301" y="3365874"/>
                </a:cubicBezTo>
                <a:cubicBezTo>
                  <a:pt x="578166" y="3384273"/>
                  <a:pt x="604531" y="3393473"/>
                  <a:pt x="636396" y="3393473"/>
                </a:cubicBezTo>
                <a:cubicBezTo>
                  <a:pt x="670660" y="3393473"/>
                  <a:pt x="697492" y="3385107"/>
                  <a:pt x="716891" y="3368374"/>
                </a:cubicBezTo>
                <a:cubicBezTo>
                  <a:pt x="736290" y="3351642"/>
                  <a:pt x="745989" y="3328477"/>
                  <a:pt x="745989" y="3298879"/>
                </a:cubicBezTo>
                <a:cubicBezTo>
                  <a:pt x="745989" y="3269014"/>
                  <a:pt x="739123" y="3244682"/>
                  <a:pt x="725390" y="3225883"/>
                </a:cubicBezTo>
                <a:lnTo>
                  <a:pt x="694992" y="3225883"/>
                </a:lnTo>
                <a:cubicBezTo>
                  <a:pt x="710858" y="3245615"/>
                  <a:pt x="718791" y="3267480"/>
                  <a:pt x="718791" y="3291479"/>
                </a:cubicBezTo>
                <a:cubicBezTo>
                  <a:pt x="718791" y="3312278"/>
                  <a:pt x="712358" y="3328843"/>
                  <a:pt x="699492" y="3341176"/>
                </a:cubicBezTo>
                <a:cubicBezTo>
                  <a:pt x="686626" y="3353508"/>
                  <a:pt x="668061" y="3360008"/>
                  <a:pt x="643795" y="3360675"/>
                </a:cubicBezTo>
                <a:lnTo>
                  <a:pt x="643795" y="3211684"/>
                </a:lnTo>
                <a:lnTo>
                  <a:pt x="626596" y="3211684"/>
                </a:lnTo>
                <a:cubicBezTo>
                  <a:pt x="595132" y="3211684"/>
                  <a:pt x="570500" y="3219183"/>
                  <a:pt x="552701" y="3234183"/>
                </a:cubicBezTo>
                <a:cubicBezTo>
                  <a:pt x="534902" y="3249182"/>
                  <a:pt x="526003" y="3270280"/>
                  <a:pt x="526003" y="3297479"/>
                </a:cubicBezTo>
                <a:close/>
                <a:moveTo>
                  <a:pt x="476606" y="2113751"/>
                </a:moveTo>
                <a:lnTo>
                  <a:pt x="476606" y="2072354"/>
                </a:lnTo>
                <a:cubicBezTo>
                  <a:pt x="476606" y="2025690"/>
                  <a:pt x="496338" y="2002358"/>
                  <a:pt x="535802" y="2002358"/>
                </a:cubicBezTo>
                <a:cubicBezTo>
                  <a:pt x="556068" y="2002358"/>
                  <a:pt x="571667" y="2008724"/>
                  <a:pt x="582599" y="2021457"/>
                </a:cubicBezTo>
                <a:cubicBezTo>
                  <a:pt x="593532" y="2034189"/>
                  <a:pt x="598998" y="2052621"/>
                  <a:pt x="598998" y="2076753"/>
                </a:cubicBezTo>
                <a:lnTo>
                  <a:pt x="598998" y="2113751"/>
                </a:lnTo>
                <a:close/>
                <a:moveTo>
                  <a:pt x="446608" y="2145949"/>
                </a:moveTo>
                <a:lnTo>
                  <a:pt x="740990" y="2145949"/>
                </a:lnTo>
                <a:lnTo>
                  <a:pt x="740990" y="2113751"/>
                </a:lnTo>
                <a:lnTo>
                  <a:pt x="629196" y="2113751"/>
                </a:lnTo>
                <a:lnTo>
                  <a:pt x="629196" y="2074353"/>
                </a:lnTo>
                <a:cubicBezTo>
                  <a:pt x="630263" y="2044222"/>
                  <a:pt x="621864" y="2019023"/>
                  <a:pt x="603998" y="1998758"/>
                </a:cubicBezTo>
                <a:cubicBezTo>
                  <a:pt x="586132" y="1978493"/>
                  <a:pt x="562867" y="1968360"/>
                  <a:pt x="534202" y="1968360"/>
                </a:cubicBezTo>
                <a:cubicBezTo>
                  <a:pt x="506471" y="1968360"/>
                  <a:pt x="484939" y="1976993"/>
                  <a:pt x="469606" y="1994258"/>
                </a:cubicBezTo>
                <a:cubicBezTo>
                  <a:pt x="454274" y="2011524"/>
                  <a:pt x="446608" y="2035622"/>
                  <a:pt x="446608" y="2066554"/>
                </a:cubicBezTo>
                <a:close/>
                <a:moveTo>
                  <a:pt x="441808" y="3505554"/>
                </a:moveTo>
                <a:cubicBezTo>
                  <a:pt x="441808" y="3534219"/>
                  <a:pt x="448807" y="3558318"/>
                  <a:pt x="462806" y="3577850"/>
                </a:cubicBezTo>
                <a:cubicBezTo>
                  <a:pt x="476806" y="3597382"/>
                  <a:pt x="495804" y="3607148"/>
                  <a:pt x="519803" y="3607148"/>
                </a:cubicBezTo>
                <a:cubicBezTo>
                  <a:pt x="537802" y="3607148"/>
                  <a:pt x="552768" y="3601782"/>
                  <a:pt x="564700" y="3591049"/>
                </a:cubicBezTo>
                <a:cubicBezTo>
                  <a:pt x="576633" y="3580316"/>
                  <a:pt x="589665" y="3561217"/>
                  <a:pt x="603798" y="3533752"/>
                </a:cubicBezTo>
                <a:cubicBezTo>
                  <a:pt x="615530" y="3510954"/>
                  <a:pt x="623797" y="3495955"/>
                  <a:pt x="628596" y="3488755"/>
                </a:cubicBezTo>
                <a:cubicBezTo>
                  <a:pt x="633396" y="3481556"/>
                  <a:pt x="639196" y="3475723"/>
                  <a:pt x="645995" y="3471256"/>
                </a:cubicBezTo>
                <a:cubicBezTo>
                  <a:pt x="652795" y="3466790"/>
                  <a:pt x="660661" y="3464557"/>
                  <a:pt x="669594" y="3464557"/>
                </a:cubicBezTo>
                <a:cubicBezTo>
                  <a:pt x="700659" y="3464557"/>
                  <a:pt x="716191" y="3485955"/>
                  <a:pt x="716191" y="3528753"/>
                </a:cubicBezTo>
                <a:cubicBezTo>
                  <a:pt x="716191" y="3541685"/>
                  <a:pt x="713791" y="3555784"/>
                  <a:pt x="708991" y="3571050"/>
                </a:cubicBezTo>
                <a:cubicBezTo>
                  <a:pt x="704192" y="3586316"/>
                  <a:pt x="697859" y="3598482"/>
                  <a:pt x="689993" y="3607548"/>
                </a:cubicBezTo>
                <a:lnTo>
                  <a:pt x="728990" y="3607548"/>
                </a:lnTo>
                <a:cubicBezTo>
                  <a:pt x="733790" y="3600348"/>
                  <a:pt x="737823" y="3588982"/>
                  <a:pt x="741089" y="3573450"/>
                </a:cubicBezTo>
                <a:cubicBezTo>
                  <a:pt x="744356" y="3557918"/>
                  <a:pt x="745989" y="3545018"/>
                  <a:pt x="745989" y="3534752"/>
                </a:cubicBezTo>
                <a:cubicBezTo>
                  <a:pt x="745989" y="3502221"/>
                  <a:pt x="739223" y="3476756"/>
                  <a:pt x="725690" y="3458357"/>
                </a:cubicBezTo>
                <a:cubicBezTo>
                  <a:pt x="712158" y="3439958"/>
                  <a:pt x="692659" y="3430759"/>
                  <a:pt x="667194" y="3430759"/>
                </a:cubicBezTo>
                <a:cubicBezTo>
                  <a:pt x="651328" y="3430759"/>
                  <a:pt x="636596" y="3436092"/>
                  <a:pt x="622997" y="3446758"/>
                </a:cubicBezTo>
                <a:cubicBezTo>
                  <a:pt x="609397" y="3457424"/>
                  <a:pt x="594932" y="3478089"/>
                  <a:pt x="579599" y="3508754"/>
                </a:cubicBezTo>
                <a:cubicBezTo>
                  <a:pt x="566800" y="3535019"/>
                  <a:pt x="556367" y="3552318"/>
                  <a:pt x="548301" y="3560651"/>
                </a:cubicBezTo>
                <a:cubicBezTo>
                  <a:pt x="540235" y="3568984"/>
                  <a:pt x="529802" y="3573150"/>
                  <a:pt x="517003" y="3573150"/>
                </a:cubicBezTo>
                <a:cubicBezTo>
                  <a:pt x="502871" y="3573150"/>
                  <a:pt x="491805" y="3567250"/>
                  <a:pt x="483805" y="3555451"/>
                </a:cubicBezTo>
                <a:cubicBezTo>
                  <a:pt x="475806" y="3543652"/>
                  <a:pt x="471806" y="3528419"/>
                  <a:pt x="471806" y="3509754"/>
                </a:cubicBezTo>
                <a:cubicBezTo>
                  <a:pt x="471806" y="3482422"/>
                  <a:pt x="477739" y="3460224"/>
                  <a:pt x="489605" y="3443158"/>
                </a:cubicBezTo>
                <a:lnTo>
                  <a:pt x="452207" y="3443158"/>
                </a:lnTo>
                <a:cubicBezTo>
                  <a:pt x="445274" y="3455691"/>
                  <a:pt x="441808" y="3476489"/>
                  <a:pt x="441808" y="3505554"/>
                </a:cubicBezTo>
                <a:close/>
                <a:moveTo>
                  <a:pt x="434008" y="2781850"/>
                </a:moveTo>
                <a:cubicBezTo>
                  <a:pt x="434008" y="2787582"/>
                  <a:pt x="436041" y="2792449"/>
                  <a:pt x="440108" y="2796449"/>
                </a:cubicBezTo>
                <a:cubicBezTo>
                  <a:pt x="444174" y="2800448"/>
                  <a:pt x="449207" y="2802448"/>
                  <a:pt x="455207" y="2802448"/>
                </a:cubicBezTo>
                <a:cubicBezTo>
                  <a:pt x="461340" y="2802448"/>
                  <a:pt x="466373" y="2800448"/>
                  <a:pt x="470306" y="2796449"/>
                </a:cubicBezTo>
                <a:cubicBezTo>
                  <a:pt x="474239" y="2792449"/>
                  <a:pt x="476206" y="2787582"/>
                  <a:pt x="476206" y="2781850"/>
                </a:cubicBezTo>
                <a:cubicBezTo>
                  <a:pt x="476206" y="2775850"/>
                  <a:pt x="474206" y="2770817"/>
                  <a:pt x="470206" y="2766750"/>
                </a:cubicBezTo>
                <a:cubicBezTo>
                  <a:pt x="466206" y="2762684"/>
                  <a:pt x="461207" y="2760651"/>
                  <a:pt x="455207" y="2760651"/>
                </a:cubicBezTo>
                <a:cubicBezTo>
                  <a:pt x="449341" y="2760651"/>
                  <a:pt x="444341" y="2762684"/>
                  <a:pt x="440208" y="2766750"/>
                </a:cubicBezTo>
                <a:cubicBezTo>
                  <a:pt x="436075" y="2770817"/>
                  <a:pt x="434008" y="2775850"/>
                  <a:pt x="434008" y="2781850"/>
                </a:cubicBezTo>
                <a:close/>
                <a:moveTo>
                  <a:pt x="0" y="4472022"/>
                </a:moveTo>
                <a:lnTo>
                  <a:pt x="0" y="108299"/>
                </a:lnTo>
                <a:cubicBezTo>
                  <a:pt x="0" y="48487"/>
                  <a:pt x="48487" y="0"/>
                  <a:pt x="108299" y="0"/>
                </a:cubicBezTo>
                <a:lnTo>
                  <a:pt x="1030610" y="0"/>
                </a:lnTo>
                <a:cubicBezTo>
                  <a:pt x="1090422" y="0"/>
                  <a:pt x="1138909" y="48487"/>
                  <a:pt x="1138909" y="108299"/>
                </a:cubicBezTo>
                <a:lnTo>
                  <a:pt x="1138909" y="4472022"/>
                </a:lnTo>
                <a:close/>
              </a:path>
            </a:pathLst>
          </a:custGeom>
          <a:gradFill flip="none" rotWithShape="1">
            <a:gsLst>
              <a:gs pos="99000">
                <a:srgbClr val="ACAFB7"/>
              </a:gs>
              <a:gs pos="33000">
                <a:srgbClr val="3B4A52"/>
              </a:gs>
              <a:gs pos="68000">
                <a:srgbClr val="686972"/>
              </a:gs>
              <a:gs pos="0">
                <a:srgbClr val="05273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7977F3F-EF2C-466A-9ECE-336AA32B99BF}"/>
              </a:ext>
            </a:extLst>
          </p:cNvPr>
          <p:cNvSpPr/>
          <p:nvPr/>
        </p:nvSpPr>
        <p:spPr>
          <a:xfrm>
            <a:off x="9214324" y="365911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D2B2454-DFA7-4BE5-9E9F-E000F0C65EA8}"/>
              </a:ext>
            </a:extLst>
          </p:cNvPr>
          <p:cNvSpPr/>
          <p:nvPr/>
        </p:nvSpPr>
        <p:spPr>
          <a:xfrm>
            <a:off x="8154118" y="1733731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8E4523B-C926-4D23-A2D7-573B1A841907}"/>
              </a:ext>
            </a:extLst>
          </p:cNvPr>
          <p:cNvSpPr/>
          <p:nvPr/>
        </p:nvSpPr>
        <p:spPr>
          <a:xfrm>
            <a:off x="3535820" y="2833437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C7EB6D3-0770-4EBD-B657-1A6A4E8B34D2}"/>
              </a:ext>
            </a:extLst>
          </p:cNvPr>
          <p:cNvSpPr/>
          <p:nvPr/>
        </p:nvSpPr>
        <p:spPr>
          <a:xfrm>
            <a:off x="9214324" y="5310459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ED35CBB-2735-426A-BAD1-9111D30D62F9}"/>
              </a:ext>
            </a:extLst>
          </p:cNvPr>
          <p:cNvSpPr/>
          <p:nvPr/>
        </p:nvSpPr>
        <p:spPr>
          <a:xfrm>
            <a:off x="3535820" y="4511092"/>
            <a:ext cx="2501300" cy="69037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C4D853D9-5CC6-4622-9212-512DACD8965B}"/>
              </a:ext>
            </a:extLst>
          </p:cNvPr>
          <p:cNvSpPr/>
          <p:nvPr/>
        </p:nvSpPr>
        <p:spPr>
          <a:xfrm>
            <a:off x="0" y="5936414"/>
            <a:ext cx="8832304" cy="182327"/>
          </a:xfrm>
          <a:custGeom>
            <a:avLst/>
            <a:gdLst/>
            <a:ahLst/>
            <a:cxnLst/>
            <a:rect l="l" t="t" r="r" b="b"/>
            <a:pathLst>
              <a:path w="7308304" h="182327">
                <a:moveTo>
                  <a:pt x="0" y="0"/>
                </a:moveTo>
                <a:lnTo>
                  <a:pt x="7308304" y="0"/>
                </a:lnTo>
                <a:lnTo>
                  <a:pt x="7308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6" name="Rectangle 38">
            <a:extLst>
              <a:ext uri="{FF2B5EF4-FFF2-40B4-BE49-F238E27FC236}">
                <a16:creationId xmlns:a16="http://schemas.microsoft.com/office/drawing/2014/main" id="{4A7C6FAF-52EA-4401-98A9-3A4EAF7E5EF1}"/>
              </a:ext>
            </a:extLst>
          </p:cNvPr>
          <p:cNvSpPr/>
          <p:nvPr/>
        </p:nvSpPr>
        <p:spPr>
          <a:xfrm rot="16200000">
            <a:off x="8398618" y="5523577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7" name="Rectangle 41">
            <a:extLst>
              <a:ext uri="{FF2B5EF4-FFF2-40B4-BE49-F238E27FC236}">
                <a16:creationId xmlns:a16="http://schemas.microsoft.com/office/drawing/2014/main" id="{065D91AE-2BFD-4768-B38B-58B3BB07CE49}"/>
              </a:ext>
            </a:extLst>
          </p:cNvPr>
          <p:cNvSpPr/>
          <p:nvPr/>
        </p:nvSpPr>
        <p:spPr>
          <a:xfrm>
            <a:off x="6240016" y="5110740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8" name="Rectangle 38">
            <a:extLst>
              <a:ext uri="{FF2B5EF4-FFF2-40B4-BE49-F238E27FC236}">
                <a16:creationId xmlns:a16="http://schemas.microsoft.com/office/drawing/2014/main" id="{9ACEA520-C67E-4D88-8263-D0E71C24F671}"/>
              </a:ext>
            </a:extLst>
          </p:cNvPr>
          <p:cNvSpPr/>
          <p:nvPr/>
        </p:nvSpPr>
        <p:spPr>
          <a:xfrm rot="16200000">
            <a:off x="5827181" y="4701131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9" name="Rectangle 41">
            <a:extLst>
              <a:ext uri="{FF2B5EF4-FFF2-40B4-BE49-F238E27FC236}">
                <a16:creationId xmlns:a16="http://schemas.microsoft.com/office/drawing/2014/main" id="{7E28C65D-1004-403C-ADA9-6ADBF3B7739F}"/>
              </a:ext>
            </a:extLst>
          </p:cNvPr>
          <p:cNvSpPr/>
          <p:nvPr/>
        </p:nvSpPr>
        <p:spPr>
          <a:xfrm>
            <a:off x="6240017" y="4285066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37E8E0F8-EA4E-434B-9D66-F54B325116C1}"/>
              </a:ext>
            </a:extLst>
          </p:cNvPr>
          <p:cNvSpPr/>
          <p:nvPr/>
        </p:nvSpPr>
        <p:spPr>
          <a:xfrm rot="16200000">
            <a:off x="8398618" y="3872229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1" name="Rectangle 41">
            <a:extLst>
              <a:ext uri="{FF2B5EF4-FFF2-40B4-BE49-F238E27FC236}">
                <a16:creationId xmlns:a16="http://schemas.microsoft.com/office/drawing/2014/main" id="{36304F7B-CA9E-4673-A7CC-B60AEE41186D}"/>
              </a:ext>
            </a:extLst>
          </p:cNvPr>
          <p:cNvSpPr/>
          <p:nvPr/>
        </p:nvSpPr>
        <p:spPr>
          <a:xfrm>
            <a:off x="6240016" y="3459392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97748BB1-7C9D-4BC8-9F69-3FE8275F4F22}"/>
              </a:ext>
            </a:extLst>
          </p:cNvPr>
          <p:cNvSpPr/>
          <p:nvPr/>
        </p:nvSpPr>
        <p:spPr>
          <a:xfrm rot="16200000">
            <a:off x="5827180" y="3046555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3" name="Rectangle 41">
            <a:extLst>
              <a:ext uri="{FF2B5EF4-FFF2-40B4-BE49-F238E27FC236}">
                <a16:creationId xmlns:a16="http://schemas.microsoft.com/office/drawing/2014/main" id="{BE668D0B-818F-4D31-AB5F-64F352A726B1}"/>
              </a:ext>
            </a:extLst>
          </p:cNvPr>
          <p:cNvSpPr/>
          <p:nvPr/>
        </p:nvSpPr>
        <p:spPr>
          <a:xfrm>
            <a:off x="6240016" y="2633718"/>
            <a:ext cx="595198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rgbClr val="ACA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4" name="Oval 37">
            <a:extLst>
              <a:ext uri="{FF2B5EF4-FFF2-40B4-BE49-F238E27FC236}">
                <a16:creationId xmlns:a16="http://schemas.microsoft.com/office/drawing/2014/main" id="{343D483D-76B2-4657-989E-54E3771A1A0E}"/>
              </a:ext>
            </a:extLst>
          </p:cNvPr>
          <p:cNvSpPr/>
          <p:nvPr/>
        </p:nvSpPr>
        <p:spPr>
          <a:xfrm>
            <a:off x="8648176" y="5353847"/>
            <a:ext cx="521786" cy="521786"/>
          </a:xfrm>
          <a:prstGeom prst="ellipse">
            <a:avLst/>
          </a:prstGeom>
          <a:solidFill>
            <a:srgbClr val="05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1</a:t>
            </a:r>
          </a:p>
        </p:txBody>
      </p:sp>
      <p:grpSp>
        <p:nvGrpSpPr>
          <p:cNvPr id="75" name="그룹 6">
            <a:extLst>
              <a:ext uri="{FF2B5EF4-FFF2-40B4-BE49-F238E27FC236}">
                <a16:creationId xmlns:a16="http://schemas.microsoft.com/office/drawing/2014/main" id="{51C46C3B-29FA-4400-B3C0-082700533068}"/>
              </a:ext>
            </a:extLst>
          </p:cNvPr>
          <p:cNvGrpSpPr/>
          <p:nvPr/>
        </p:nvGrpSpPr>
        <p:grpSpPr>
          <a:xfrm>
            <a:off x="9267913" y="5389166"/>
            <a:ext cx="2291158" cy="451147"/>
            <a:chOff x="9267913" y="5380667"/>
            <a:chExt cx="1836000" cy="45114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7C66BA-D864-4032-935D-6556D0416702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Drag &amp; Drop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3E515E0-275E-48AE-B95B-E93A3B79841F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CSV </a:t>
              </a:r>
              <a:r>
                <a:rPr lang="ko-KR" altLang="en-US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파일 </a:t>
              </a:r>
              <a:r>
                <a:rPr lang="en-US" altLang="ko-KR" sz="1400" b="1" dirty="0">
                  <a:solidFill>
                    <a:srgbClr val="05273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input</a:t>
              </a:r>
            </a:p>
          </p:txBody>
        </p:sp>
      </p:grpSp>
      <p:sp>
        <p:nvSpPr>
          <p:cNvPr id="78" name="Oval 41">
            <a:extLst>
              <a:ext uri="{FF2B5EF4-FFF2-40B4-BE49-F238E27FC236}">
                <a16:creationId xmlns:a16="http://schemas.microsoft.com/office/drawing/2014/main" id="{25C39AAF-7EE8-47D5-A6F2-3E46B38C1429}"/>
              </a:ext>
            </a:extLst>
          </p:cNvPr>
          <p:cNvSpPr/>
          <p:nvPr/>
        </p:nvSpPr>
        <p:spPr>
          <a:xfrm>
            <a:off x="8648176" y="3702499"/>
            <a:ext cx="521786" cy="521786"/>
          </a:xfrm>
          <a:prstGeom prst="ellipse">
            <a:avLst/>
          </a:prstGeom>
          <a:solidFill>
            <a:srgbClr val="69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3</a:t>
            </a:r>
          </a:p>
        </p:txBody>
      </p:sp>
      <p:grpSp>
        <p:nvGrpSpPr>
          <p:cNvPr id="79" name="그룹 7">
            <a:extLst>
              <a:ext uri="{FF2B5EF4-FFF2-40B4-BE49-F238E27FC236}">
                <a16:creationId xmlns:a16="http://schemas.microsoft.com/office/drawing/2014/main" id="{107D1AC0-6D84-40F4-9F21-2B36820EE42C}"/>
              </a:ext>
            </a:extLst>
          </p:cNvPr>
          <p:cNvGrpSpPr/>
          <p:nvPr/>
        </p:nvGrpSpPr>
        <p:grpSpPr>
          <a:xfrm>
            <a:off x="9267912" y="3737818"/>
            <a:ext cx="2447711" cy="451147"/>
            <a:chOff x="9267913" y="3529265"/>
            <a:chExt cx="1836000" cy="4511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7A7E24-729C-4F4C-ADB0-2B5CE6D1D52D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파일로 모델학습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7A72BC2-2426-4385-830B-77BC7A1074DD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 </a:t>
              </a:r>
              <a:r>
                <a:rPr lang="ko-KR" altLang="en-US" sz="1400" b="1" dirty="0">
                  <a:solidFill>
                    <a:srgbClr val="695B5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학습</a:t>
              </a:r>
              <a:endParaRPr lang="en-US" altLang="ko-KR" sz="1400" b="1" dirty="0">
                <a:solidFill>
                  <a:srgbClr val="695B5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2" name="Oval 45">
            <a:extLst>
              <a:ext uri="{FF2B5EF4-FFF2-40B4-BE49-F238E27FC236}">
                <a16:creationId xmlns:a16="http://schemas.microsoft.com/office/drawing/2014/main" id="{325799B7-8202-4D48-A29F-3B7ADDA79FCE}"/>
              </a:ext>
            </a:extLst>
          </p:cNvPr>
          <p:cNvSpPr/>
          <p:nvPr/>
        </p:nvSpPr>
        <p:spPr>
          <a:xfrm>
            <a:off x="6089796" y="4531401"/>
            <a:ext cx="521786" cy="521786"/>
          </a:xfrm>
          <a:prstGeom prst="ellipse">
            <a:avLst/>
          </a:prstGeom>
          <a:solidFill>
            <a:srgbClr val="3B4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2</a:t>
            </a:r>
          </a:p>
        </p:txBody>
      </p:sp>
      <p:grpSp>
        <p:nvGrpSpPr>
          <p:cNvPr id="83" name="그룹 4">
            <a:extLst>
              <a:ext uri="{FF2B5EF4-FFF2-40B4-BE49-F238E27FC236}">
                <a16:creationId xmlns:a16="http://schemas.microsoft.com/office/drawing/2014/main" id="{0582C271-65F9-4897-A957-1CB2BF83B724}"/>
              </a:ext>
            </a:extLst>
          </p:cNvPr>
          <p:cNvGrpSpPr/>
          <p:nvPr/>
        </p:nvGrpSpPr>
        <p:grpSpPr>
          <a:xfrm>
            <a:off x="3686040" y="4566720"/>
            <a:ext cx="2258682" cy="451147"/>
            <a:chOff x="3686040" y="4448325"/>
            <a:chExt cx="2258682" cy="45114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A6469BD-5C30-4B3A-80A4-3387DCA9421E}"/>
                </a:ext>
              </a:extLst>
            </p:cNvPr>
            <p:cNvSpPr txBox="1"/>
            <p:nvPr/>
          </p:nvSpPr>
          <p:spPr>
            <a:xfrm>
              <a:off x="3686040" y="4714806"/>
              <a:ext cx="225868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CSV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파일을 클라우드 서버로 업로드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6A62D00-8D18-46E0-84C7-CCD089BFAB2B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Cloud Server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</a:t>
              </a:r>
              <a:r>
                <a:rPr lang="en-US" altLang="ko-KR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b="1" dirty="0">
                  <a:solidFill>
                    <a:srgbClr val="3B4A5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요청</a:t>
              </a:r>
              <a:endParaRPr lang="en-US" altLang="ko-KR" sz="1400" b="1" dirty="0">
                <a:solidFill>
                  <a:srgbClr val="3B4A5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6" name="Oval 49">
            <a:extLst>
              <a:ext uri="{FF2B5EF4-FFF2-40B4-BE49-F238E27FC236}">
                <a16:creationId xmlns:a16="http://schemas.microsoft.com/office/drawing/2014/main" id="{BE081EBD-92B9-43C8-9CE7-2471F0E0B2C0}"/>
              </a:ext>
            </a:extLst>
          </p:cNvPr>
          <p:cNvSpPr/>
          <p:nvPr/>
        </p:nvSpPr>
        <p:spPr>
          <a:xfrm>
            <a:off x="6076708" y="2876825"/>
            <a:ext cx="521786" cy="521786"/>
          </a:xfrm>
          <a:prstGeom prst="ellipse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4</a:t>
            </a:r>
          </a:p>
        </p:txBody>
      </p:sp>
      <p:grpSp>
        <p:nvGrpSpPr>
          <p:cNvPr id="87" name="그룹 3">
            <a:extLst>
              <a:ext uri="{FF2B5EF4-FFF2-40B4-BE49-F238E27FC236}">
                <a16:creationId xmlns:a16="http://schemas.microsoft.com/office/drawing/2014/main" id="{CAD02011-0958-4CA8-B8F0-C91A39245F17}"/>
              </a:ext>
            </a:extLst>
          </p:cNvPr>
          <p:cNvGrpSpPr/>
          <p:nvPr/>
        </p:nvGrpSpPr>
        <p:grpSpPr>
          <a:xfrm>
            <a:off x="3686040" y="2912144"/>
            <a:ext cx="2258682" cy="451147"/>
            <a:chOff x="3686040" y="2600500"/>
            <a:chExt cx="2258682" cy="45114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5893D8-AD93-43C7-B50D-B9A75EA8D65C}"/>
                </a:ext>
              </a:extLst>
            </p:cNvPr>
            <p:cNvSpPr txBox="1"/>
            <p:nvPr/>
          </p:nvSpPr>
          <p:spPr>
            <a:xfrm>
              <a:off x="3686040" y="2866981"/>
              <a:ext cx="225868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브라우저에 학습결과 출력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DA37146-E918-458D-9CFF-996E4E1347AF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rgbClr val="32323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 브라우저에 응답 </a:t>
              </a:r>
              <a:endParaRPr lang="en-US" altLang="ko-KR" sz="1400" b="1" dirty="0">
                <a:solidFill>
                  <a:srgbClr val="32323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0" name="Oval 53">
            <a:extLst>
              <a:ext uri="{FF2B5EF4-FFF2-40B4-BE49-F238E27FC236}">
                <a16:creationId xmlns:a16="http://schemas.microsoft.com/office/drawing/2014/main" id="{1DEBD9E8-6AE0-4815-AC3B-CF6703F970DD}"/>
              </a:ext>
            </a:extLst>
          </p:cNvPr>
          <p:cNvSpPr/>
          <p:nvPr/>
        </p:nvSpPr>
        <p:spPr>
          <a:xfrm>
            <a:off x="8634580" y="2469813"/>
            <a:ext cx="521786" cy="521786"/>
          </a:xfrm>
          <a:prstGeom prst="ellipse">
            <a:avLst/>
          </a:prstGeom>
          <a:solidFill>
            <a:srgbClr val="015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5</a:t>
            </a:r>
          </a:p>
        </p:txBody>
      </p:sp>
      <p:grpSp>
        <p:nvGrpSpPr>
          <p:cNvPr id="91" name="그룹 11">
            <a:extLst>
              <a:ext uri="{FF2B5EF4-FFF2-40B4-BE49-F238E27FC236}">
                <a16:creationId xmlns:a16="http://schemas.microsoft.com/office/drawing/2014/main" id="{F2B52151-C4D0-4EFA-B453-47D901EC4771}"/>
              </a:ext>
            </a:extLst>
          </p:cNvPr>
          <p:cNvGrpSpPr/>
          <p:nvPr/>
        </p:nvGrpSpPr>
        <p:grpSpPr>
          <a:xfrm>
            <a:off x="8154118" y="1851886"/>
            <a:ext cx="2501299" cy="454065"/>
            <a:chOff x="8028249" y="1638871"/>
            <a:chExt cx="1837329" cy="45406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32D1EA-83E7-4A12-9312-6078631DB8A8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포털에서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Model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다운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샘플 테스트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E0371A8-859C-4950-A502-49131D686C94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추출</a:t>
              </a:r>
              <a:r>
                <a:rPr lang="en-US" altLang="ko-KR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153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테스트</a:t>
              </a:r>
              <a:endParaRPr lang="en-US" altLang="ko-KR" sz="1400" b="1" dirty="0">
                <a:solidFill>
                  <a:srgbClr val="01537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6630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9912</TotalTime>
  <Words>628</Words>
  <Application>Microsoft Office PowerPoint</Application>
  <PresentationFormat>와이드스크린</PresentationFormat>
  <Paragraphs>183</Paragraphs>
  <Slides>45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나눔스퀘어</vt:lpstr>
      <vt:lpstr>Calibri</vt:lpstr>
      <vt:lpstr>나눔스퀘어 ExtraBold</vt:lpstr>
      <vt:lpstr>나눔스퀘어 Bold</vt:lpstr>
      <vt:lpstr>맑은 고딕</vt:lpstr>
      <vt:lpstr>나눔스퀘어 Light</vt:lpstr>
      <vt:lpstr>Arial</vt:lpstr>
      <vt:lpstr>Cover and End Slide Master</vt:lpstr>
      <vt:lpstr>Contents Slide Master</vt:lpstr>
      <vt:lpstr>Section Break Slide Master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Kang JiHo</cp:lastModifiedBy>
  <cp:revision>393</cp:revision>
  <dcterms:created xsi:type="dcterms:W3CDTF">2018-04-24T17:14:44Z</dcterms:created>
  <dcterms:modified xsi:type="dcterms:W3CDTF">2020-07-04T03:24:01Z</dcterms:modified>
</cp:coreProperties>
</file>